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2.xml" ContentType="application/vnd.openxmlformats-officedocument.presentationml.tag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10"/>
  </p:notesMasterIdLst>
  <p:sldIdLst>
    <p:sldId id="257" r:id="rId2"/>
    <p:sldId id="288" r:id="rId3"/>
    <p:sldId id="289" r:id="rId4"/>
    <p:sldId id="290" r:id="rId5"/>
    <p:sldId id="291" r:id="rId6"/>
    <p:sldId id="268" r:id="rId7"/>
    <p:sldId id="292" r:id="rId8"/>
    <p:sldId id="29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EB732-3F21-4623-B8F0-D0E05C5DB1D7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71AB983D-4D64-4F30-A1ED-B752204D65A8}">
      <dgm:prSet phldrT="[Text]"/>
      <dgm:spPr/>
      <dgm:t>
        <a:bodyPr/>
        <a:lstStyle/>
        <a:p>
          <a:r>
            <a:rPr lang="ro-RO" dirty="0"/>
            <a:t>Timpuriu</a:t>
          </a:r>
        </a:p>
        <a:p>
          <a:r>
            <a:rPr lang="ro-RO" dirty="0"/>
            <a:t>(6.500-5.500 î.Hr.)</a:t>
          </a:r>
          <a:endParaRPr lang="en-US" dirty="0"/>
        </a:p>
      </dgm:t>
    </dgm:pt>
    <dgm:pt modelId="{3F272A36-E22A-4A00-9755-5A6D1410B766}" type="parTrans" cxnId="{12D7FC5B-F455-488F-8EC4-FCB3E92DC8E0}">
      <dgm:prSet/>
      <dgm:spPr/>
      <dgm:t>
        <a:bodyPr/>
        <a:lstStyle/>
        <a:p>
          <a:endParaRPr lang="en-US"/>
        </a:p>
      </dgm:t>
    </dgm:pt>
    <dgm:pt modelId="{B9831E9C-0F6D-4BFE-8939-11E596B56DF6}" type="sibTrans" cxnId="{12D7FC5B-F455-488F-8EC4-FCB3E92DC8E0}">
      <dgm:prSet/>
      <dgm:spPr/>
      <dgm:t>
        <a:bodyPr/>
        <a:lstStyle/>
        <a:p>
          <a:endParaRPr lang="en-US"/>
        </a:p>
      </dgm:t>
    </dgm:pt>
    <dgm:pt modelId="{99703571-157F-4485-BAE2-5B2CE65BF444}">
      <dgm:prSet phldrT="[Text]"/>
      <dgm:spPr/>
      <dgm:t>
        <a:bodyPr/>
        <a:lstStyle/>
        <a:p>
          <a:r>
            <a:rPr lang="ro-RO" dirty="0"/>
            <a:t>Dezvoltat</a:t>
          </a:r>
        </a:p>
        <a:p>
          <a:r>
            <a:rPr lang="ro-RO" dirty="0"/>
            <a:t>(5.500-5.000 î.Hr.</a:t>
          </a:r>
          <a:endParaRPr lang="en-US" dirty="0"/>
        </a:p>
      </dgm:t>
    </dgm:pt>
    <dgm:pt modelId="{6AB72D9D-7907-465C-BBE6-429CF0471CB2}" type="parTrans" cxnId="{C510DFBC-0C10-457E-B07A-5869C9E7ACC6}">
      <dgm:prSet/>
      <dgm:spPr/>
      <dgm:t>
        <a:bodyPr/>
        <a:lstStyle/>
        <a:p>
          <a:endParaRPr lang="en-US"/>
        </a:p>
      </dgm:t>
    </dgm:pt>
    <dgm:pt modelId="{3C5FEAD8-B1E2-4AF0-9F27-78CC1263FC1D}" type="sibTrans" cxnId="{C510DFBC-0C10-457E-B07A-5869C9E7ACC6}">
      <dgm:prSet/>
      <dgm:spPr/>
      <dgm:t>
        <a:bodyPr/>
        <a:lstStyle/>
        <a:p>
          <a:endParaRPr lang="en-US"/>
        </a:p>
      </dgm:t>
    </dgm:pt>
    <dgm:pt modelId="{578A5FB9-695B-4B6C-B901-076311161890}" type="pres">
      <dgm:prSet presAssocID="{4B7EB732-3F21-4623-B8F0-D0E05C5DB1D7}" presName="CompostProcess" presStyleCnt="0">
        <dgm:presLayoutVars>
          <dgm:dir/>
          <dgm:resizeHandles val="exact"/>
        </dgm:presLayoutVars>
      </dgm:prSet>
      <dgm:spPr/>
    </dgm:pt>
    <dgm:pt modelId="{9172B99C-F84E-43A5-BCE3-17D67C4FB802}" type="pres">
      <dgm:prSet presAssocID="{4B7EB732-3F21-4623-B8F0-D0E05C5DB1D7}" presName="arrow" presStyleLbl="bgShp" presStyleIdx="0" presStyleCnt="1" custLinFactY="-52174" custLinFactNeighborX="-55606" custLinFactNeighborY="-100000"/>
      <dgm:spPr/>
    </dgm:pt>
    <dgm:pt modelId="{E444D01B-ECD9-430A-9166-5F6DB3CC23D0}" type="pres">
      <dgm:prSet presAssocID="{4B7EB732-3F21-4623-B8F0-D0E05C5DB1D7}" presName="linearProcess" presStyleCnt="0"/>
      <dgm:spPr/>
    </dgm:pt>
    <dgm:pt modelId="{42F3A3B2-A093-474B-9FD1-FD08062FCC30}" type="pres">
      <dgm:prSet presAssocID="{71AB983D-4D64-4F30-A1ED-B752204D65A8}" presName="textNode" presStyleLbl="node1" presStyleIdx="0" presStyleCnt="2">
        <dgm:presLayoutVars>
          <dgm:bulletEnabled val="1"/>
        </dgm:presLayoutVars>
      </dgm:prSet>
      <dgm:spPr/>
    </dgm:pt>
    <dgm:pt modelId="{42420F66-4E3D-43C1-9C63-3DA69E97075A}" type="pres">
      <dgm:prSet presAssocID="{B9831E9C-0F6D-4BFE-8939-11E596B56DF6}" presName="sibTrans" presStyleCnt="0"/>
      <dgm:spPr/>
    </dgm:pt>
    <dgm:pt modelId="{DDCF3209-5543-4315-BA9D-5676A80664EC}" type="pres">
      <dgm:prSet presAssocID="{99703571-157F-4485-BAE2-5B2CE65BF44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12D7FC5B-F455-488F-8EC4-FCB3E92DC8E0}" srcId="{4B7EB732-3F21-4623-B8F0-D0E05C5DB1D7}" destId="{71AB983D-4D64-4F30-A1ED-B752204D65A8}" srcOrd="0" destOrd="0" parTransId="{3F272A36-E22A-4A00-9755-5A6D1410B766}" sibTransId="{B9831E9C-0F6D-4BFE-8939-11E596B56DF6}"/>
    <dgm:cxn modelId="{FAD3034A-4254-4B35-811A-C4B767538512}" type="presOf" srcId="{4B7EB732-3F21-4623-B8F0-D0E05C5DB1D7}" destId="{578A5FB9-695B-4B6C-B901-076311161890}" srcOrd="0" destOrd="0" presId="urn:microsoft.com/office/officeart/2005/8/layout/hProcess9"/>
    <dgm:cxn modelId="{1003BE90-4CF0-4C96-8C37-5055AAFAB8CE}" type="presOf" srcId="{71AB983D-4D64-4F30-A1ED-B752204D65A8}" destId="{42F3A3B2-A093-474B-9FD1-FD08062FCC30}" srcOrd="0" destOrd="0" presId="urn:microsoft.com/office/officeart/2005/8/layout/hProcess9"/>
    <dgm:cxn modelId="{7A66C6B4-8278-47A2-A8A4-AC9A34C19BC6}" type="presOf" srcId="{99703571-157F-4485-BAE2-5B2CE65BF444}" destId="{DDCF3209-5543-4315-BA9D-5676A80664EC}" srcOrd="0" destOrd="0" presId="urn:microsoft.com/office/officeart/2005/8/layout/hProcess9"/>
    <dgm:cxn modelId="{C510DFBC-0C10-457E-B07A-5869C9E7ACC6}" srcId="{4B7EB732-3F21-4623-B8F0-D0E05C5DB1D7}" destId="{99703571-157F-4485-BAE2-5B2CE65BF444}" srcOrd="1" destOrd="0" parTransId="{6AB72D9D-7907-465C-BBE6-429CF0471CB2}" sibTransId="{3C5FEAD8-B1E2-4AF0-9F27-78CC1263FC1D}"/>
    <dgm:cxn modelId="{38438D66-97AD-431A-A178-780F01B957A6}" type="presParOf" srcId="{578A5FB9-695B-4B6C-B901-076311161890}" destId="{9172B99C-F84E-43A5-BCE3-17D67C4FB802}" srcOrd="0" destOrd="0" presId="urn:microsoft.com/office/officeart/2005/8/layout/hProcess9"/>
    <dgm:cxn modelId="{B6297DC8-DB4A-45D6-A314-D20693762D05}" type="presParOf" srcId="{578A5FB9-695B-4B6C-B901-076311161890}" destId="{E444D01B-ECD9-430A-9166-5F6DB3CC23D0}" srcOrd="1" destOrd="0" presId="urn:microsoft.com/office/officeart/2005/8/layout/hProcess9"/>
    <dgm:cxn modelId="{A6B32B15-3EEB-4396-A230-FA460FF938D7}" type="presParOf" srcId="{E444D01B-ECD9-430A-9166-5F6DB3CC23D0}" destId="{42F3A3B2-A093-474B-9FD1-FD08062FCC30}" srcOrd="0" destOrd="0" presId="urn:microsoft.com/office/officeart/2005/8/layout/hProcess9"/>
    <dgm:cxn modelId="{EC5EBF8C-54E0-4E73-9D8D-BF3CB6F11C85}" type="presParOf" srcId="{E444D01B-ECD9-430A-9166-5F6DB3CC23D0}" destId="{42420F66-4E3D-43C1-9C63-3DA69E97075A}" srcOrd="1" destOrd="0" presId="urn:microsoft.com/office/officeart/2005/8/layout/hProcess9"/>
    <dgm:cxn modelId="{5256B146-8EED-4BEF-A672-DD60F3AB4CDC}" type="presParOf" srcId="{E444D01B-ECD9-430A-9166-5F6DB3CC23D0}" destId="{DDCF3209-5543-4315-BA9D-5676A80664E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6">
            <a:lumMod val="50000"/>
            <a:alpha val="80000"/>
          </a:schemeClr>
        </a:solidFill>
      </dgm:spPr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Tisa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/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/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/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/>
        </a:p>
      </dgm:t>
    </dgm:pt>
    <dgm:pt modelId="{1F45E513-6267-4144-B05D-04AC89C5933D}">
      <dgm:prSet phldrT="[Text]" custLinFactNeighborX="3957" custLinFactNeighborY="-21564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AFA5C331-020C-4FBA-BF17-1CF78FAF34F2}" type="parTrans" cxnId="{8E63A4F3-35C2-4EB7-9ACD-5667AED83832}">
      <dgm:prSet/>
      <dgm:spPr/>
      <dgm:t>
        <a:bodyPr/>
        <a:lstStyle/>
        <a:p>
          <a:endParaRPr lang="en-US"/>
        </a:p>
      </dgm:t>
    </dgm:pt>
    <dgm:pt modelId="{6167B82C-1EFA-4F6B-98DE-2151A4358B45}" type="sibTrans" cxnId="{8E63A4F3-35C2-4EB7-9ACD-5667AED83832}">
      <dgm:prSet/>
      <dgm:spPr/>
      <dgm:t>
        <a:bodyPr/>
        <a:lstStyle/>
        <a:p>
          <a:endParaRPr lang="en-US"/>
        </a:p>
      </dgm:t>
    </dgm:pt>
    <dgm:pt modelId="{EDAB9392-C95C-44C8-9092-F19B8B8F4CB0}">
      <dgm:prSet phldrT="[Text]" custLinFactNeighborX="3957" custLinFactNeighborY="-21564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C8B339D2-E8B0-4F54-B3AB-7B4B49F4808D}" type="parTrans" cxnId="{7515CE42-661C-4107-9C28-020E6B786A34}">
      <dgm:prSet/>
      <dgm:spPr/>
      <dgm:t>
        <a:bodyPr/>
        <a:lstStyle/>
        <a:p>
          <a:endParaRPr lang="en-US"/>
        </a:p>
      </dgm:t>
    </dgm:pt>
    <dgm:pt modelId="{608C6815-918E-4BAB-A578-1EC84F8FF204}" type="sibTrans" cxnId="{7515CE42-661C-4107-9C28-020E6B786A34}">
      <dgm:prSet/>
      <dgm:spPr/>
      <dgm:t>
        <a:bodyPr/>
        <a:lstStyle/>
        <a:p>
          <a:endParaRPr lang="en-US"/>
        </a:p>
      </dgm:t>
    </dgm:pt>
    <dgm:pt modelId="{E87A2F72-B7FE-4160-B080-21F72FEA08FD}">
      <dgm:prSet phldrT="[Text]" custLinFactNeighborX="3957" custLinFactNeighborY="-21564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FA2942DE-692A-4BE7-AC36-95BE7A3CF6BC}" type="parTrans" cxnId="{2FD82CF1-6B8E-47C9-A5C3-D7C246F56EE0}">
      <dgm:prSet/>
      <dgm:spPr/>
      <dgm:t>
        <a:bodyPr/>
        <a:lstStyle/>
        <a:p>
          <a:endParaRPr lang="en-US"/>
        </a:p>
      </dgm:t>
    </dgm:pt>
    <dgm:pt modelId="{98CD89DC-37FE-4C04-8008-FEEA91DE0117}" type="sibTrans" cxnId="{2FD82CF1-6B8E-47C9-A5C3-D7C246F56EE0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-448" custLinFactNeighborY="897"/>
      <dgm:spPr/>
    </dgm:pt>
  </dgm:ptLst>
  <dgm:cxnLst>
    <dgm:cxn modelId="{D582F539-6C7D-4036-86CA-4A6D470B9CCB}" srcId="{BF61AFA3-1040-4EAC-9291-ED4DBF1FC0C2}" destId="{8E7C9158-21F2-4CB0-8066-1AF7B56F4472}" srcOrd="4" destOrd="0" parTransId="{227CE111-D4EF-458C-A56A-B068F0FB66D7}" sibTransId="{8162E125-F00E-4265-A112-5466BBAE0F93}"/>
    <dgm:cxn modelId="{7515CE42-661C-4107-9C28-020E6B786A34}" srcId="{BF61AFA3-1040-4EAC-9291-ED4DBF1FC0C2}" destId="{EDAB9392-C95C-44C8-9092-F19B8B8F4CB0}" srcOrd="2" destOrd="0" parTransId="{C8B339D2-E8B0-4F54-B3AB-7B4B49F4808D}" sibTransId="{608C6815-918E-4BAB-A578-1EC84F8FF204}"/>
    <dgm:cxn modelId="{87493759-12E0-4B02-9FF2-299B5DA29761}" type="presOf" srcId="{BF61AFA3-1040-4EAC-9291-ED4DBF1FC0C2}" destId="{F19C1E7E-2AE4-435D-BDEA-814DA0A17472}" srcOrd="0" destOrd="0" presId="urn:microsoft.com/office/officeart/2005/8/layout/radial3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192D31AC-4DD9-4B28-9AF5-120FCD4D8AB1}" type="presOf" srcId="{5E186D45-899A-4231-B738-CEAF25FC180B}" destId="{49EC982C-5832-4D4D-8BD5-46FC2BD07CF2}" srcOrd="0" destOrd="0" presId="urn:microsoft.com/office/officeart/2005/8/layout/radial3"/>
    <dgm:cxn modelId="{BC016DE1-5BEB-4920-B240-F326C7B8BAE0}" srcId="{BF61AFA3-1040-4EAC-9291-ED4DBF1FC0C2}" destId="{32EE9FD5-9522-4930-A930-B766DCF5D994}" srcOrd="5" destOrd="0" parTransId="{3CEBEEFF-319D-4CD0-A724-A6550F162812}" sibTransId="{EED05C71-58F5-4772-98C9-63D453E07092}"/>
    <dgm:cxn modelId="{2FD82CF1-6B8E-47C9-A5C3-D7C246F56EE0}" srcId="{BF61AFA3-1040-4EAC-9291-ED4DBF1FC0C2}" destId="{E87A2F72-B7FE-4160-B080-21F72FEA08FD}" srcOrd="3" destOrd="0" parTransId="{FA2942DE-692A-4BE7-AC36-95BE7A3CF6BC}" sibTransId="{98CD89DC-37FE-4C04-8008-FEEA91DE0117}"/>
    <dgm:cxn modelId="{8E63A4F3-35C2-4EB7-9ACD-5667AED83832}" srcId="{BF61AFA3-1040-4EAC-9291-ED4DBF1FC0C2}" destId="{1F45E513-6267-4144-B05D-04AC89C5933D}" srcOrd="1" destOrd="0" parTransId="{AFA5C331-020C-4FBA-BF17-1CF78FAF34F2}" sibTransId="{6167B82C-1EFA-4F6B-98DE-2151A4358B45}"/>
    <dgm:cxn modelId="{0AA7A4C2-D9CA-4022-B0F5-1BEF72DD3F15}" type="presParOf" srcId="{F19C1E7E-2AE4-435D-BDEA-814DA0A17472}" destId="{D1E3BCFF-4A47-4548-A9EB-4F7D99BAFB09}" srcOrd="0" destOrd="0" presId="urn:microsoft.com/office/officeart/2005/8/layout/radial3"/>
    <dgm:cxn modelId="{1CFA6370-7134-4686-BF1C-3A96CC1D29E0}" type="presParOf" srcId="{D1E3BCFF-4A47-4548-A9EB-4F7D99BAFB09}" destId="{49EC982C-5832-4D4D-8BD5-46FC2BD07CF2}" srcOrd="0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Dudești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/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/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/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/>
        </a:p>
      </dgm:t>
    </dgm:pt>
    <dgm:pt modelId="{7A395248-FC70-4FF2-91E2-C0E89983057A}">
      <dgm:prSet phldrT="[Text]" custLinFactNeighborX="-12961" custLinFactNeighborY="-6987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1AD43413-045C-4B8E-BF37-8998152F39FF}" type="parTrans" cxnId="{2F77C991-43F2-4936-97B3-E5DF33EF80EB}">
      <dgm:prSet/>
      <dgm:spPr/>
      <dgm:t>
        <a:bodyPr/>
        <a:lstStyle/>
        <a:p>
          <a:endParaRPr lang="en-US"/>
        </a:p>
      </dgm:t>
    </dgm:pt>
    <dgm:pt modelId="{B61ADE1B-443F-4377-B1AC-F1FA0482308E}" type="sibTrans" cxnId="{2F77C991-43F2-4936-97B3-E5DF33EF80EB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-448" custLinFactNeighborY="1632"/>
      <dgm:spPr/>
    </dgm:pt>
  </dgm:ptLst>
  <dgm:cxnLst>
    <dgm:cxn modelId="{D582F539-6C7D-4036-86CA-4A6D470B9CCB}" srcId="{BF61AFA3-1040-4EAC-9291-ED4DBF1FC0C2}" destId="{8E7C9158-21F2-4CB0-8066-1AF7B56F4472}" srcOrd="2" destOrd="0" parTransId="{227CE111-D4EF-458C-A56A-B068F0FB66D7}" sibTransId="{8162E125-F00E-4265-A112-5466BBAE0F93}"/>
    <dgm:cxn modelId="{AB4B036D-2BEC-4644-8ADE-97A296247D22}" type="presOf" srcId="{5E186D45-899A-4231-B738-CEAF25FC180B}" destId="{49EC982C-5832-4D4D-8BD5-46FC2BD07CF2}" srcOrd="0" destOrd="0" presId="urn:microsoft.com/office/officeart/2005/8/layout/radial3"/>
    <dgm:cxn modelId="{8292077B-4DA8-4FD4-B4FC-E9845E9C443E}" type="presOf" srcId="{BF61AFA3-1040-4EAC-9291-ED4DBF1FC0C2}" destId="{F19C1E7E-2AE4-435D-BDEA-814DA0A17472}" srcOrd="0" destOrd="0" presId="urn:microsoft.com/office/officeart/2005/8/layout/radial3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2F77C991-43F2-4936-97B3-E5DF33EF80EB}" srcId="{BF61AFA3-1040-4EAC-9291-ED4DBF1FC0C2}" destId="{7A395248-FC70-4FF2-91E2-C0E89983057A}" srcOrd="1" destOrd="0" parTransId="{1AD43413-045C-4B8E-BF37-8998152F39FF}" sibTransId="{B61ADE1B-443F-4377-B1AC-F1FA0482308E}"/>
    <dgm:cxn modelId="{BC016DE1-5BEB-4920-B240-F326C7B8BAE0}" srcId="{BF61AFA3-1040-4EAC-9291-ED4DBF1FC0C2}" destId="{32EE9FD5-9522-4930-A930-B766DCF5D994}" srcOrd="3" destOrd="0" parTransId="{3CEBEEFF-319D-4CD0-A724-A6550F162812}" sibTransId="{EED05C71-58F5-4772-98C9-63D453E07092}"/>
    <dgm:cxn modelId="{81AC6562-4A1C-4D56-A56A-411F41BC604A}" type="presParOf" srcId="{F19C1E7E-2AE4-435D-BDEA-814DA0A17472}" destId="{D1E3BCFF-4A47-4548-A9EB-4F7D99BAFB09}" srcOrd="0" destOrd="0" presId="urn:microsoft.com/office/officeart/2005/8/layout/radial3"/>
    <dgm:cxn modelId="{2E672630-CADC-4406-B17D-A2FD744DFCD0}" type="presParOf" srcId="{D1E3BCFF-4A47-4548-A9EB-4F7D99BAFB09}" destId="{49EC982C-5832-4D4D-8BD5-46FC2BD07C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o-RO" dirty="0">
              <a:solidFill>
                <a:schemeClr val="bg1"/>
              </a:solidFill>
            </a:rPr>
            <a:t>Cultura </a:t>
          </a:r>
          <a:r>
            <a:rPr lang="en-US" b="1" dirty="0" err="1">
              <a:solidFill>
                <a:schemeClr val="bg1"/>
              </a:solidFill>
            </a:rPr>
            <a:t>Cârcea-Gura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Baciului</a:t>
          </a:r>
          <a:endParaRPr lang="ro-RO" b="1" dirty="0">
            <a:solidFill>
              <a:schemeClr val="bg1"/>
            </a:solidFill>
          </a:endParaRP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395248-FC70-4FF2-91E2-C0E89983057A}">
      <dgm:prSet phldrT="[Text]" custLinFactNeighborX="-12961" custLinFactNeighborY="-6987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1AD43413-045C-4B8E-BF37-8998152F39FF}" type="parTrans" cxnId="{2F77C991-43F2-4936-97B3-E5DF33EF80E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ADE1B-443F-4377-B1AC-F1FA0482308E}" type="sibTrans" cxnId="{2F77C991-43F2-4936-97B3-E5DF33EF80E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5BD6E86-1A09-44DE-A4D0-031E7A24D5CE}">
      <dgm:prSet phldrT="[Text]" custLinFactNeighborX="-6929" custLinFactNeighborY="12798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81352DBB-6868-4091-9C37-64002C1440D6}" type="parTrans" cxnId="{7959FC04-3884-4756-B4DE-E6BCC8881F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7399F3-5444-4E53-9A55-B7DEB7BD3F28}" type="sibTrans" cxnId="{7959FC04-3884-4756-B4DE-E6BCC8881F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7" custLinFactNeighborY="-951"/>
      <dgm:spPr/>
    </dgm:pt>
  </dgm:ptLst>
  <dgm:cxnLst>
    <dgm:cxn modelId="{7959FC04-3884-4756-B4DE-E6BCC8881FD7}" srcId="{BF61AFA3-1040-4EAC-9291-ED4DBF1FC0C2}" destId="{E5BD6E86-1A09-44DE-A4D0-031E7A24D5CE}" srcOrd="1" destOrd="0" parTransId="{81352DBB-6868-4091-9C37-64002C1440D6}" sibTransId="{FE7399F3-5444-4E53-9A55-B7DEB7BD3F28}"/>
    <dgm:cxn modelId="{D582F539-6C7D-4036-86CA-4A6D470B9CCB}" srcId="{BF61AFA3-1040-4EAC-9291-ED4DBF1FC0C2}" destId="{8E7C9158-21F2-4CB0-8066-1AF7B56F4472}" srcOrd="3" destOrd="0" parTransId="{227CE111-D4EF-458C-A56A-B068F0FB66D7}" sibTransId="{8162E125-F00E-4265-A112-5466BBAE0F93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2F77C991-43F2-4936-97B3-E5DF33EF80EB}" srcId="{BF61AFA3-1040-4EAC-9291-ED4DBF1FC0C2}" destId="{7A395248-FC70-4FF2-91E2-C0E89983057A}" srcOrd="2" destOrd="0" parTransId="{1AD43413-045C-4B8E-BF37-8998152F39FF}" sibTransId="{B61ADE1B-443F-4377-B1AC-F1FA0482308E}"/>
    <dgm:cxn modelId="{6FDE8BDD-0C0A-4BE6-BEBA-96874A9F1BAE}" type="presOf" srcId="{5E186D45-899A-4231-B738-CEAF25FC180B}" destId="{49EC982C-5832-4D4D-8BD5-46FC2BD07CF2}" srcOrd="0" destOrd="0" presId="urn:microsoft.com/office/officeart/2005/8/layout/radial3"/>
    <dgm:cxn modelId="{31D393DF-07BE-4345-9F89-3C34034E65DF}" type="presOf" srcId="{BF61AFA3-1040-4EAC-9291-ED4DBF1FC0C2}" destId="{F19C1E7E-2AE4-435D-BDEA-814DA0A17472}" srcOrd="0" destOrd="0" presId="urn:microsoft.com/office/officeart/2005/8/layout/radial3"/>
    <dgm:cxn modelId="{BC016DE1-5BEB-4920-B240-F326C7B8BAE0}" srcId="{BF61AFA3-1040-4EAC-9291-ED4DBF1FC0C2}" destId="{32EE9FD5-9522-4930-A930-B766DCF5D994}" srcOrd="4" destOrd="0" parTransId="{3CEBEEFF-319D-4CD0-A724-A6550F162812}" sibTransId="{EED05C71-58F5-4772-98C9-63D453E07092}"/>
    <dgm:cxn modelId="{3B6B16D7-2CEB-481E-9A2D-B3D809A64EA7}" type="presParOf" srcId="{F19C1E7E-2AE4-435D-BDEA-814DA0A17472}" destId="{D1E3BCFF-4A47-4548-A9EB-4F7D99BAFB09}" srcOrd="0" destOrd="0" presId="urn:microsoft.com/office/officeart/2005/8/layout/radial3"/>
    <dgm:cxn modelId="{13786F5B-5FBA-4AAB-A810-7A4DCD1D57AC}" type="presParOf" srcId="{D1E3BCFF-4A47-4548-A9EB-4F7D99BAFB09}" destId="{49EC982C-5832-4D4D-8BD5-46FC2BD07C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4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Ceramicii Liniare</a:t>
          </a:r>
        </a:p>
        <a:p>
          <a:pPr rtl="0"/>
          <a:r>
            <a:rPr lang="ro-RO" b="0" dirty="0"/>
            <a:t>neoliticul dezvoltat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DF6E743-1C40-4677-88DA-C0645FE70920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/>
            <a:t>5.500-4.500 î.Hr.</a:t>
          </a:r>
          <a:endParaRPr lang="en-US" dirty="0"/>
        </a:p>
      </dgm:t>
    </dgm:pt>
    <dgm:pt modelId="{B72AB620-A6E7-4D34-B2E2-E0AF75FE91E1}" type="parTrans" cxnId="{50D3391C-7067-4590-876D-DD907C9E4C29}">
      <dgm:prSet/>
      <dgm:spPr/>
      <dgm:t>
        <a:bodyPr/>
        <a:lstStyle/>
        <a:p>
          <a:endParaRPr lang="en-US"/>
        </a:p>
      </dgm:t>
    </dgm:pt>
    <dgm:pt modelId="{DF65BD7B-185E-4146-97BB-80FE75E8E39D}" type="sibTrans" cxnId="{50D3391C-7067-4590-876D-DD907C9E4C29}">
      <dgm:prSet/>
      <dgm:spPr/>
      <dgm:t>
        <a:bodyPr/>
        <a:lstStyle/>
        <a:p>
          <a:endParaRPr lang="en-US"/>
        </a:p>
      </dgm:t>
    </dgm:pt>
    <dgm:pt modelId="{20D76E64-16BE-4DFC-A12E-03CEC07AAEFB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>
              <a:solidFill>
                <a:schemeClr val="tx1"/>
              </a:solidFill>
            </a:rPr>
            <a:t>La limita NV a culturii  </a:t>
          </a:r>
          <a:r>
            <a:rPr lang="ro-RO" b="1" dirty="0">
              <a:solidFill>
                <a:schemeClr val="tx1"/>
              </a:solidFill>
            </a:rPr>
            <a:t>Star</a:t>
          </a:r>
          <a:r>
            <a:rPr lang="en-US" b="1" dirty="0">
              <a:solidFill>
                <a:schemeClr val="tx1"/>
              </a:solidFill>
            </a:rPr>
            <a:t>č</a:t>
          </a:r>
          <a:r>
            <a:rPr lang="ro-RO" b="1" dirty="0">
              <a:solidFill>
                <a:schemeClr val="tx1"/>
              </a:solidFill>
            </a:rPr>
            <a:t>evo</a:t>
          </a:r>
          <a:endParaRPr lang="en-US" dirty="0">
            <a:solidFill>
              <a:schemeClr val="tx1"/>
            </a:solidFill>
          </a:endParaRPr>
        </a:p>
      </dgm:t>
    </dgm:pt>
    <dgm:pt modelId="{1CE05065-EBE9-4FB0-94F1-22682F99E178}" type="parTrans" cxnId="{DC06558A-EE7A-4647-81E5-7A2BD3523E8B}">
      <dgm:prSet/>
      <dgm:spPr/>
      <dgm:t>
        <a:bodyPr/>
        <a:lstStyle/>
        <a:p>
          <a:endParaRPr lang="en-US"/>
        </a:p>
      </dgm:t>
    </dgm:pt>
    <dgm:pt modelId="{6586E245-91BD-4C2A-8FF4-AF0EDA913DBC}" type="sibTrans" cxnId="{DC06558A-EE7A-4647-81E5-7A2BD3523E8B}">
      <dgm:prSet/>
      <dgm:spPr/>
      <dgm:t>
        <a:bodyPr/>
        <a:lstStyle/>
        <a:p>
          <a:endParaRPr lang="en-US"/>
        </a:p>
      </dgm:t>
    </dgm:pt>
    <dgm:pt modelId="{21B6F6FA-5A3E-47CD-A353-334B7E9991BA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/>
            <a:t>Două perioade de evoluție</a:t>
          </a:r>
        </a:p>
      </dgm:t>
    </dgm:pt>
    <dgm:pt modelId="{90DBA181-79CD-4D6F-9CE9-366ED3595D24}" type="parTrans" cxnId="{0BC2EA82-B48D-4A43-A905-0FCE42D66DFC}">
      <dgm:prSet/>
      <dgm:spPr/>
      <dgm:t>
        <a:bodyPr/>
        <a:lstStyle/>
        <a:p>
          <a:endParaRPr lang="en-US"/>
        </a:p>
      </dgm:t>
    </dgm:pt>
    <dgm:pt modelId="{02FF3064-D131-4A31-AAC2-F482FCCCC810}" type="sibTrans" cxnId="{0BC2EA82-B48D-4A43-A905-0FCE42D66DFC}">
      <dgm:prSet/>
      <dgm:spPr/>
      <dgm:t>
        <a:bodyPr/>
        <a:lstStyle/>
        <a:p>
          <a:endParaRPr lang="en-US"/>
        </a:p>
      </dgm:t>
    </dgm:pt>
    <dgm:pt modelId="{113FE669-7117-4EFB-9782-5D890B93060F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/>
            <a:t>A influențat formarea unor culturi eneolitice.</a:t>
          </a:r>
          <a:endParaRPr lang="en-US" dirty="0"/>
        </a:p>
      </dgm:t>
    </dgm:pt>
    <dgm:pt modelId="{A09868FE-645B-4D89-A37A-15E4FAB251C8}" type="parTrans" cxnId="{5C9012B5-06FD-4E04-B8B7-D2DD81764354}">
      <dgm:prSet/>
      <dgm:spPr/>
      <dgm:t>
        <a:bodyPr/>
        <a:lstStyle/>
        <a:p>
          <a:endParaRPr lang="en-US"/>
        </a:p>
      </dgm:t>
    </dgm:pt>
    <dgm:pt modelId="{E89E2243-8992-4A57-9CC7-9C8693731B42}" type="sibTrans" cxnId="{5C9012B5-06FD-4E04-B8B7-D2DD81764354}">
      <dgm:prSet/>
      <dgm:spPr/>
      <dgm:t>
        <a:bodyPr/>
        <a:lstStyle/>
        <a:p>
          <a:endParaRPr lang="en-US"/>
        </a:p>
      </dgm:t>
    </dgm:pt>
    <dgm:pt modelId="{ED4BB836-0A00-4C12-8ADD-E7DEDB02C6DD}">
      <dgm:prSet phldrT="[Text]"/>
      <dgm:spPr/>
      <dgm:t>
        <a:bodyPr/>
        <a:lstStyle/>
        <a:p>
          <a:endParaRPr lang="en-US"/>
        </a:p>
      </dgm:t>
    </dgm:pt>
    <dgm:pt modelId="{1FEF55A5-C650-4B9F-BDE3-45BED34894A4}" type="parTrans" cxnId="{851CDCC9-1AAA-4C7F-B0D9-E6D1BC15803E}">
      <dgm:prSet/>
      <dgm:spPr/>
      <dgm:t>
        <a:bodyPr/>
        <a:lstStyle/>
        <a:p>
          <a:endParaRPr lang="en-US"/>
        </a:p>
      </dgm:t>
    </dgm:pt>
    <dgm:pt modelId="{43C9D107-A5B2-46C5-8CD0-9503ABB81FD2}" type="sibTrans" cxnId="{851CDCC9-1AAA-4C7F-B0D9-E6D1BC15803E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5"/>
      <dgm:spPr/>
    </dgm:pt>
    <dgm:pt modelId="{AD4C008E-8DF3-4BCB-A0E9-F29D961AD866}" type="pres">
      <dgm:prSet presAssocID="{8DF6E743-1C40-4677-88DA-C0645FE70920}" presName="node" presStyleLbl="vennNode1" presStyleIdx="1" presStyleCnt="5" custRadScaleRad="100873" custRadScaleInc="-1949">
        <dgm:presLayoutVars>
          <dgm:bulletEnabled val="1"/>
        </dgm:presLayoutVars>
      </dgm:prSet>
      <dgm:spPr/>
    </dgm:pt>
    <dgm:pt modelId="{03DDCB31-C3BA-482E-9B9C-1D8E642A907F}" type="pres">
      <dgm:prSet presAssocID="{20D76E64-16BE-4DFC-A12E-03CEC07AAEFB}" presName="node" presStyleLbl="vennNode1" presStyleIdx="2" presStyleCnt="5">
        <dgm:presLayoutVars>
          <dgm:bulletEnabled val="1"/>
        </dgm:presLayoutVars>
      </dgm:prSet>
      <dgm:spPr/>
    </dgm:pt>
    <dgm:pt modelId="{310F9FF8-B146-4520-99FA-8BC89592A265}" type="pres">
      <dgm:prSet presAssocID="{21B6F6FA-5A3E-47CD-A353-334B7E9991BA}" presName="node" presStyleLbl="vennNode1" presStyleIdx="3" presStyleCnt="5">
        <dgm:presLayoutVars>
          <dgm:bulletEnabled val="1"/>
        </dgm:presLayoutVars>
      </dgm:prSet>
      <dgm:spPr/>
    </dgm:pt>
    <dgm:pt modelId="{891771AB-DA72-4BD7-96CA-90EE530798F9}" type="pres">
      <dgm:prSet presAssocID="{113FE669-7117-4EFB-9782-5D890B93060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FB7B914-7026-40A2-9220-2DDB4A5AC872}" type="presOf" srcId="{BF61AFA3-1040-4EAC-9291-ED4DBF1FC0C2}" destId="{F19C1E7E-2AE4-435D-BDEA-814DA0A17472}" srcOrd="0" destOrd="0" presId="urn:microsoft.com/office/officeart/2005/8/layout/radial3"/>
    <dgm:cxn modelId="{50D3391C-7067-4590-876D-DD907C9E4C29}" srcId="{5E186D45-899A-4231-B738-CEAF25FC180B}" destId="{8DF6E743-1C40-4677-88DA-C0645FE70920}" srcOrd="0" destOrd="0" parTransId="{B72AB620-A6E7-4D34-B2E2-E0AF75FE91E1}" sibTransId="{DF65BD7B-185E-4146-97BB-80FE75E8E39D}"/>
    <dgm:cxn modelId="{7AD80E38-3204-47D6-8132-5FBA795F8F65}" type="presOf" srcId="{8DF6E743-1C40-4677-88DA-C0645FE70920}" destId="{AD4C008E-8DF3-4BCB-A0E9-F29D961AD866}" srcOrd="0" destOrd="0" presId="urn:microsoft.com/office/officeart/2005/8/layout/radial3"/>
    <dgm:cxn modelId="{2CB25342-06E2-47B3-9957-0489B0B8D852}" type="presOf" srcId="{5E186D45-899A-4231-B738-CEAF25FC180B}" destId="{49EC982C-5832-4D4D-8BD5-46FC2BD07CF2}" srcOrd="0" destOrd="0" presId="urn:microsoft.com/office/officeart/2005/8/layout/radial3"/>
    <dgm:cxn modelId="{17B1AB63-9447-4E1D-9C40-608FB8F951AF}" type="presOf" srcId="{21B6F6FA-5A3E-47CD-A353-334B7E9991BA}" destId="{310F9FF8-B146-4520-99FA-8BC89592A265}" srcOrd="0" destOrd="0" presId="urn:microsoft.com/office/officeart/2005/8/layout/radial3"/>
    <dgm:cxn modelId="{6B14CD48-BEBA-4F97-91FB-64D6C3CF8961}" type="presOf" srcId="{20D76E64-16BE-4DFC-A12E-03CEC07AAEFB}" destId="{03DDCB31-C3BA-482E-9B9C-1D8E642A907F}" srcOrd="0" destOrd="0" presId="urn:microsoft.com/office/officeart/2005/8/layout/radial3"/>
    <dgm:cxn modelId="{0BC2EA82-B48D-4A43-A905-0FCE42D66DFC}" srcId="{5E186D45-899A-4231-B738-CEAF25FC180B}" destId="{21B6F6FA-5A3E-47CD-A353-334B7E9991BA}" srcOrd="2" destOrd="0" parTransId="{90DBA181-79CD-4D6F-9CE9-366ED3595D24}" sibTransId="{02FF3064-D131-4A31-AAC2-F482FCCCC810}"/>
    <dgm:cxn modelId="{DC06558A-EE7A-4647-81E5-7A2BD3523E8B}" srcId="{5E186D45-899A-4231-B738-CEAF25FC180B}" destId="{20D76E64-16BE-4DFC-A12E-03CEC07AAEFB}" srcOrd="1" destOrd="0" parTransId="{1CE05065-EBE9-4FB0-94F1-22682F99E178}" sibTransId="{6586E245-91BD-4C2A-8FF4-AF0EDA913DBC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5C9012B5-06FD-4E04-B8B7-D2DD81764354}" srcId="{5E186D45-899A-4231-B738-CEAF25FC180B}" destId="{113FE669-7117-4EFB-9782-5D890B93060F}" srcOrd="3" destOrd="0" parTransId="{A09868FE-645B-4D89-A37A-15E4FAB251C8}" sibTransId="{E89E2243-8992-4A57-9CC7-9C8693731B42}"/>
    <dgm:cxn modelId="{851CDCC9-1AAA-4C7F-B0D9-E6D1BC15803E}" srcId="{BF61AFA3-1040-4EAC-9291-ED4DBF1FC0C2}" destId="{ED4BB836-0A00-4C12-8ADD-E7DEDB02C6DD}" srcOrd="1" destOrd="0" parTransId="{1FEF55A5-C650-4B9F-BDE3-45BED34894A4}" sibTransId="{43C9D107-A5B2-46C5-8CD0-9503ABB81FD2}"/>
    <dgm:cxn modelId="{5ED31AD1-D31D-411C-ABAD-51BD12675C34}" type="presOf" srcId="{113FE669-7117-4EFB-9782-5D890B93060F}" destId="{891771AB-DA72-4BD7-96CA-90EE530798F9}" srcOrd="0" destOrd="0" presId="urn:microsoft.com/office/officeart/2005/8/layout/radial3"/>
    <dgm:cxn modelId="{CBA2EA4D-39F2-4CF4-B508-A654D20DD2A7}" type="presParOf" srcId="{F19C1E7E-2AE4-435D-BDEA-814DA0A17472}" destId="{D1E3BCFF-4A47-4548-A9EB-4F7D99BAFB09}" srcOrd="0" destOrd="0" presId="urn:microsoft.com/office/officeart/2005/8/layout/radial3"/>
    <dgm:cxn modelId="{27BE95E9-B806-4843-A271-5655BFBC0A7F}" type="presParOf" srcId="{D1E3BCFF-4A47-4548-A9EB-4F7D99BAFB09}" destId="{49EC982C-5832-4D4D-8BD5-46FC2BD07CF2}" srcOrd="0" destOrd="0" presId="urn:microsoft.com/office/officeart/2005/8/layout/radial3"/>
    <dgm:cxn modelId="{04F22E9F-4C87-4957-923B-AC57F1EDDCC1}" type="presParOf" srcId="{D1E3BCFF-4A47-4548-A9EB-4F7D99BAFB09}" destId="{AD4C008E-8DF3-4BCB-A0E9-F29D961AD866}" srcOrd="1" destOrd="0" presId="urn:microsoft.com/office/officeart/2005/8/layout/radial3"/>
    <dgm:cxn modelId="{82B32D23-9D4D-46BA-BF4F-B5139A60E8F8}" type="presParOf" srcId="{D1E3BCFF-4A47-4548-A9EB-4F7D99BAFB09}" destId="{03DDCB31-C3BA-482E-9B9C-1D8E642A907F}" srcOrd="2" destOrd="0" presId="urn:microsoft.com/office/officeart/2005/8/layout/radial3"/>
    <dgm:cxn modelId="{FF6F72FA-5B80-4F24-900D-2338D5F8AD2C}" type="presParOf" srcId="{D1E3BCFF-4A47-4548-A9EB-4F7D99BAFB09}" destId="{310F9FF8-B146-4520-99FA-8BC89592A265}" srcOrd="3" destOrd="0" presId="urn:microsoft.com/office/officeart/2005/8/layout/radial3"/>
    <dgm:cxn modelId="{C174DAA5-570E-45F9-875F-5F1A4AEA5D76}" type="presParOf" srcId="{D1E3BCFF-4A47-4548-A9EB-4F7D99BAFB09}" destId="{891771AB-DA72-4BD7-96CA-90EE530798F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/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Hamangia</a:t>
          </a:r>
        </a:p>
        <a:p>
          <a:pPr rtl="0"/>
          <a:r>
            <a:rPr lang="ro-RO" b="0" dirty="0"/>
            <a:t>neoliticul dezvoltat/eneolitic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DF6E743-1C40-4677-88DA-C0645FE70920}">
      <dgm:prSet phldrT="[Text]"/>
      <dgm:spPr/>
      <dgm:t>
        <a:bodyPr/>
        <a:lstStyle/>
        <a:p>
          <a:r>
            <a:rPr lang="en-US" dirty="0"/>
            <a:t>&gt;</a:t>
          </a:r>
          <a:r>
            <a:rPr lang="ro-RO" dirty="0"/>
            <a:t>4.700</a:t>
          </a:r>
          <a:r>
            <a:rPr lang="en-US" dirty="0"/>
            <a:t>-3.000 </a:t>
          </a:r>
          <a:r>
            <a:rPr lang="ro-RO" dirty="0"/>
            <a:t> î.Hr.</a:t>
          </a:r>
          <a:endParaRPr lang="en-US" dirty="0"/>
        </a:p>
      </dgm:t>
    </dgm:pt>
    <dgm:pt modelId="{B72AB620-A6E7-4D34-B2E2-E0AF75FE91E1}" type="parTrans" cxnId="{50D3391C-7067-4590-876D-DD907C9E4C29}">
      <dgm:prSet/>
      <dgm:spPr/>
      <dgm:t>
        <a:bodyPr/>
        <a:lstStyle/>
        <a:p>
          <a:endParaRPr lang="en-US"/>
        </a:p>
      </dgm:t>
    </dgm:pt>
    <dgm:pt modelId="{DF65BD7B-185E-4146-97BB-80FE75E8E39D}" type="sibTrans" cxnId="{50D3391C-7067-4590-876D-DD907C9E4C29}">
      <dgm:prSet/>
      <dgm:spPr/>
      <dgm:t>
        <a:bodyPr/>
        <a:lstStyle/>
        <a:p>
          <a:endParaRPr lang="en-US"/>
        </a:p>
      </dgm:t>
    </dgm:pt>
    <dgm:pt modelId="{20D76E64-16BE-4DFC-A12E-03CEC07AAEFB}">
      <dgm:prSet phldrT="[Text]"/>
      <dgm:spPr/>
      <dgm:t>
        <a:bodyPr/>
        <a:lstStyle/>
        <a:p>
          <a:r>
            <a:rPr lang="ro-RO" dirty="0"/>
            <a:t>Dobrogea</a:t>
          </a:r>
          <a:endParaRPr lang="en-US" dirty="0"/>
        </a:p>
      </dgm:t>
    </dgm:pt>
    <dgm:pt modelId="{1CE05065-EBE9-4FB0-94F1-22682F99E178}" type="parTrans" cxnId="{DC06558A-EE7A-4647-81E5-7A2BD3523E8B}">
      <dgm:prSet/>
      <dgm:spPr/>
      <dgm:t>
        <a:bodyPr/>
        <a:lstStyle/>
        <a:p>
          <a:endParaRPr lang="en-US"/>
        </a:p>
      </dgm:t>
    </dgm:pt>
    <dgm:pt modelId="{6586E245-91BD-4C2A-8FF4-AF0EDA913DBC}" type="sibTrans" cxnId="{DC06558A-EE7A-4647-81E5-7A2BD3523E8B}">
      <dgm:prSet/>
      <dgm:spPr/>
      <dgm:t>
        <a:bodyPr/>
        <a:lstStyle/>
        <a:p>
          <a:endParaRPr lang="en-US"/>
        </a:p>
      </dgm:t>
    </dgm:pt>
    <dgm:pt modelId="{21B6F6FA-5A3E-47CD-A353-334B7E9991BA}">
      <dgm:prSet phldrT="[Text]" custT="1"/>
      <dgm:spPr/>
      <dgm:t>
        <a:bodyPr/>
        <a:lstStyle/>
        <a:p>
          <a:r>
            <a:rPr lang="en-US" sz="900" dirty="0" err="1"/>
            <a:t>Transgresi</a:t>
          </a:r>
          <a:r>
            <a:rPr lang="ro-RO" sz="900" dirty="0"/>
            <a:t>a</a:t>
          </a:r>
          <a:r>
            <a:rPr lang="en-US" sz="900" dirty="0"/>
            <a:t> </a:t>
          </a:r>
          <a:r>
            <a:rPr lang="en-US" sz="900" dirty="0" err="1"/>
            <a:t>Neolitic</a:t>
          </a:r>
          <a:r>
            <a:rPr lang="ro-RO" sz="900" dirty="0"/>
            <a:t>ă: zona Dobrogei  a fost acoperită de Marea Neagră înainte de mil. 5 î.Hr.</a:t>
          </a:r>
        </a:p>
      </dgm:t>
    </dgm:pt>
    <dgm:pt modelId="{90DBA181-79CD-4D6F-9CE9-366ED3595D24}" type="parTrans" cxnId="{0BC2EA82-B48D-4A43-A905-0FCE42D66DFC}">
      <dgm:prSet/>
      <dgm:spPr/>
      <dgm:t>
        <a:bodyPr/>
        <a:lstStyle/>
        <a:p>
          <a:endParaRPr lang="en-US"/>
        </a:p>
      </dgm:t>
    </dgm:pt>
    <dgm:pt modelId="{02FF3064-D131-4A31-AAC2-F482FCCCC810}" type="sibTrans" cxnId="{0BC2EA82-B48D-4A43-A905-0FCE42D66DFC}">
      <dgm:prSet/>
      <dgm:spPr/>
      <dgm:t>
        <a:bodyPr/>
        <a:lstStyle/>
        <a:p>
          <a:endParaRPr lang="en-US"/>
        </a:p>
      </dgm:t>
    </dgm:pt>
    <dgm:pt modelId="{113FE669-7117-4EFB-9782-5D890B93060F}">
      <dgm:prSet phldrT="[Text]"/>
      <dgm:spPr/>
      <dgm:t>
        <a:bodyPr/>
        <a:lstStyle/>
        <a:p>
          <a:r>
            <a:rPr lang="ro-RO" dirty="0"/>
            <a:t>Popoare din Anatolia</a:t>
          </a:r>
          <a:endParaRPr lang="en-US" dirty="0"/>
        </a:p>
      </dgm:t>
    </dgm:pt>
    <dgm:pt modelId="{A09868FE-645B-4D89-A37A-15E4FAB251C8}" type="parTrans" cxnId="{5C9012B5-06FD-4E04-B8B7-D2DD81764354}">
      <dgm:prSet/>
      <dgm:spPr/>
      <dgm:t>
        <a:bodyPr/>
        <a:lstStyle/>
        <a:p>
          <a:endParaRPr lang="en-US"/>
        </a:p>
      </dgm:t>
    </dgm:pt>
    <dgm:pt modelId="{E89E2243-8992-4A57-9CC7-9C8693731B42}" type="sibTrans" cxnId="{5C9012B5-06FD-4E04-B8B7-D2DD81764354}">
      <dgm:prSet/>
      <dgm:spPr/>
      <dgm:t>
        <a:bodyPr/>
        <a:lstStyle/>
        <a:p>
          <a:endParaRPr lang="en-US"/>
        </a:p>
      </dgm:t>
    </dgm:pt>
    <dgm:pt modelId="{ED4BB836-0A00-4C12-8ADD-E7DEDB02C6DD}">
      <dgm:prSet phldrT="[Text]"/>
      <dgm:spPr/>
      <dgm:t>
        <a:bodyPr/>
        <a:lstStyle/>
        <a:p>
          <a:endParaRPr lang="en-US"/>
        </a:p>
      </dgm:t>
    </dgm:pt>
    <dgm:pt modelId="{1FEF55A5-C650-4B9F-BDE3-45BED34894A4}" type="parTrans" cxnId="{851CDCC9-1AAA-4C7F-B0D9-E6D1BC15803E}">
      <dgm:prSet/>
      <dgm:spPr/>
      <dgm:t>
        <a:bodyPr/>
        <a:lstStyle/>
        <a:p>
          <a:endParaRPr lang="en-US"/>
        </a:p>
      </dgm:t>
    </dgm:pt>
    <dgm:pt modelId="{43C9D107-A5B2-46C5-8CD0-9503ABB81FD2}" type="sibTrans" cxnId="{851CDCC9-1AAA-4C7F-B0D9-E6D1BC15803E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5"/>
      <dgm:spPr/>
    </dgm:pt>
    <dgm:pt modelId="{AD4C008E-8DF3-4BCB-A0E9-F29D961AD866}" type="pres">
      <dgm:prSet presAssocID="{8DF6E743-1C40-4677-88DA-C0645FE70920}" presName="node" presStyleLbl="vennNode1" presStyleIdx="1" presStyleCnt="5" custRadScaleRad="100873" custRadScaleInc="-1949">
        <dgm:presLayoutVars>
          <dgm:bulletEnabled val="1"/>
        </dgm:presLayoutVars>
      </dgm:prSet>
      <dgm:spPr/>
    </dgm:pt>
    <dgm:pt modelId="{03DDCB31-C3BA-482E-9B9C-1D8E642A907F}" type="pres">
      <dgm:prSet presAssocID="{20D76E64-16BE-4DFC-A12E-03CEC07AAEFB}" presName="node" presStyleLbl="vennNode1" presStyleIdx="2" presStyleCnt="5">
        <dgm:presLayoutVars>
          <dgm:bulletEnabled val="1"/>
        </dgm:presLayoutVars>
      </dgm:prSet>
      <dgm:spPr/>
    </dgm:pt>
    <dgm:pt modelId="{310F9FF8-B146-4520-99FA-8BC89592A265}" type="pres">
      <dgm:prSet presAssocID="{21B6F6FA-5A3E-47CD-A353-334B7E9991BA}" presName="node" presStyleLbl="vennNode1" presStyleIdx="3" presStyleCnt="5" custScaleX="132232" custScaleY="125949">
        <dgm:presLayoutVars>
          <dgm:bulletEnabled val="1"/>
        </dgm:presLayoutVars>
      </dgm:prSet>
      <dgm:spPr/>
    </dgm:pt>
    <dgm:pt modelId="{891771AB-DA72-4BD7-96CA-90EE530798F9}" type="pres">
      <dgm:prSet presAssocID="{113FE669-7117-4EFB-9782-5D890B93060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50D3391C-7067-4590-876D-DD907C9E4C29}" srcId="{5E186D45-899A-4231-B738-CEAF25FC180B}" destId="{8DF6E743-1C40-4677-88DA-C0645FE70920}" srcOrd="0" destOrd="0" parTransId="{B72AB620-A6E7-4D34-B2E2-E0AF75FE91E1}" sibTransId="{DF65BD7B-185E-4146-97BB-80FE75E8E39D}"/>
    <dgm:cxn modelId="{8C951A2F-F82D-4BE4-B617-7282CE8310C7}" type="presOf" srcId="{8DF6E743-1C40-4677-88DA-C0645FE70920}" destId="{AD4C008E-8DF3-4BCB-A0E9-F29D961AD866}" srcOrd="0" destOrd="0" presId="urn:microsoft.com/office/officeart/2005/8/layout/radial3"/>
    <dgm:cxn modelId="{36C8B538-46B1-452C-B29B-23F587D5D9F4}" type="presOf" srcId="{20D76E64-16BE-4DFC-A12E-03CEC07AAEFB}" destId="{03DDCB31-C3BA-482E-9B9C-1D8E642A907F}" srcOrd="0" destOrd="0" presId="urn:microsoft.com/office/officeart/2005/8/layout/radial3"/>
    <dgm:cxn modelId="{0BC2EA82-B48D-4A43-A905-0FCE42D66DFC}" srcId="{5E186D45-899A-4231-B738-CEAF25FC180B}" destId="{21B6F6FA-5A3E-47CD-A353-334B7E9991BA}" srcOrd="2" destOrd="0" parTransId="{90DBA181-79CD-4D6F-9CE9-366ED3595D24}" sibTransId="{02FF3064-D131-4A31-AAC2-F482FCCCC810}"/>
    <dgm:cxn modelId="{55FF4286-026C-4D41-863E-86AD9C6EC785}" type="presOf" srcId="{113FE669-7117-4EFB-9782-5D890B93060F}" destId="{891771AB-DA72-4BD7-96CA-90EE530798F9}" srcOrd="0" destOrd="0" presId="urn:microsoft.com/office/officeart/2005/8/layout/radial3"/>
    <dgm:cxn modelId="{DC06558A-EE7A-4647-81E5-7A2BD3523E8B}" srcId="{5E186D45-899A-4231-B738-CEAF25FC180B}" destId="{20D76E64-16BE-4DFC-A12E-03CEC07AAEFB}" srcOrd="1" destOrd="0" parTransId="{1CE05065-EBE9-4FB0-94F1-22682F99E178}" sibTransId="{6586E245-91BD-4C2A-8FF4-AF0EDA913DBC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1A876592-1B64-4EAD-9512-7ECC7E67CF19}" type="presOf" srcId="{BF61AFA3-1040-4EAC-9291-ED4DBF1FC0C2}" destId="{F19C1E7E-2AE4-435D-BDEA-814DA0A17472}" srcOrd="0" destOrd="0" presId="urn:microsoft.com/office/officeart/2005/8/layout/radial3"/>
    <dgm:cxn modelId="{5C9012B5-06FD-4E04-B8B7-D2DD81764354}" srcId="{5E186D45-899A-4231-B738-CEAF25FC180B}" destId="{113FE669-7117-4EFB-9782-5D890B93060F}" srcOrd="3" destOrd="0" parTransId="{A09868FE-645B-4D89-A37A-15E4FAB251C8}" sibTransId="{E89E2243-8992-4A57-9CC7-9C8693731B42}"/>
    <dgm:cxn modelId="{851CDCC9-1AAA-4C7F-B0D9-E6D1BC15803E}" srcId="{BF61AFA3-1040-4EAC-9291-ED4DBF1FC0C2}" destId="{ED4BB836-0A00-4C12-8ADD-E7DEDB02C6DD}" srcOrd="1" destOrd="0" parTransId="{1FEF55A5-C650-4B9F-BDE3-45BED34894A4}" sibTransId="{43C9D107-A5B2-46C5-8CD0-9503ABB81FD2}"/>
    <dgm:cxn modelId="{84FD6FEB-350C-4482-9744-7E85299E1F94}" type="presOf" srcId="{21B6F6FA-5A3E-47CD-A353-334B7E9991BA}" destId="{310F9FF8-B146-4520-99FA-8BC89592A265}" srcOrd="0" destOrd="0" presId="urn:microsoft.com/office/officeart/2005/8/layout/radial3"/>
    <dgm:cxn modelId="{22D566ED-9F89-4424-8D4A-679C8E6F936E}" type="presOf" srcId="{5E186D45-899A-4231-B738-CEAF25FC180B}" destId="{49EC982C-5832-4D4D-8BD5-46FC2BD07CF2}" srcOrd="0" destOrd="0" presId="urn:microsoft.com/office/officeart/2005/8/layout/radial3"/>
    <dgm:cxn modelId="{F7F5D0CE-0022-4315-ADD1-9F40DBEA24C9}" type="presParOf" srcId="{F19C1E7E-2AE4-435D-BDEA-814DA0A17472}" destId="{D1E3BCFF-4A47-4548-A9EB-4F7D99BAFB09}" srcOrd="0" destOrd="0" presId="urn:microsoft.com/office/officeart/2005/8/layout/radial3"/>
    <dgm:cxn modelId="{80225112-9230-4DCE-8069-B99A3A6B16B6}" type="presParOf" srcId="{D1E3BCFF-4A47-4548-A9EB-4F7D99BAFB09}" destId="{49EC982C-5832-4D4D-8BD5-46FC2BD07CF2}" srcOrd="0" destOrd="0" presId="urn:microsoft.com/office/officeart/2005/8/layout/radial3"/>
    <dgm:cxn modelId="{1DFD8BB2-645E-49CD-A1C7-FBECC48BDD9F}" type="presParOf" srcId="{D1E3BCFF-4A47-4548-A9EB-4F7D99BAFB09}" destId="{AD4C008E-8DF3-4BCB-A0E9-F29D961AD866}" srcOrd="1" destOrd="0" presId="urn:microsoft.com/office/officeart/2005/8/layout/radial3"/>
    <dgm:cxn modelId="{0A9CE44C-F980-4D66-895F-2712BA70D31A}" type="presParOf" srcId="{D1E3BCFF-4A47-4548-A9EB-4F7D99BAFB09}" destId="{03DDCB31-C3BA-482E-9B9C-1D8E642A907F}" srcOrd="2" destOrd="0" presId="urn:microsoft.com/office/officeart/2005/8/layout/radial3"/>
    <dgm:cxn modelId="{43FFB586-992C-4DE2-B8CD-FBE3431392E2}" type="presParOf" srcId="{D1E3BCFF-4A47-4548-A9EB-4F7D99BAFB09}" destId="{310F9FF8-B146-4520-99FA-8BC89592A265}" srcOrd="3" destOrd="0" presId="urn:microsoft.com/office/officeart/2005/8/layout/radial3"/>
    <dgm:cxn modelId="{A6DAE91F-609B-4E7D-8A68-2F6038E422B5}" type="presParOf" srcId="{D1E3BCFF-4A47-4548-A9EB-4F7D99BAFB09}" destId="{891771AB-DA72-4BD7-96CA-90EE530798F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pPr rtl="0"/>
          <a:r>
            <a:rPr lang="ro-RO" dirty="0">
              <a:solidFill>
                <a:schemeClr val="bg1"/>
              </a:solidFill>
            </a:rPr>
            <a:t>Cultura</a:t>
          </a:r>
          <a:r>
            <a:rPr lang="ro-RO" dirty="0"/>
            <a:t> </a:t>
          </a:r>
          <a:r>
            <a:rPr lang="ro-RO" b="1" dirty="0">
              <a:solidFill>
                <a:schemeClr val="bg1"/>
              </a:solidFill>
            </a:rPr>
            <a:t>Boian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/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/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/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/>
        </a:p>
      </dgm:t>
    </dgm:pt>
    <dgm:pt modelId="{7A395248-FC70-4FF2-91E2-C0E89983057A}">
      <dgm:prSet phldrT="[Text]" custLinFactNeighborX="-12961" custLinFactNeighborY="-6987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1AD43413-045C-4B8E-BF37-8998152F39FF}" type="parTrans" cxnId="{2F77C991-43F2-4936-97B3-E5DF33EF80EB}">
      <dgm:prSet/>
      <dgm:spPr/>
      <dgm:t>
        <a:bodyPr/>
        <a:lstStyle/>
        <a:p>
          <a:endParaRPr lang="en-US"/>
        </a:p>
      </dgm:t>
    </dgm:pt>
    <dgm:pt modelId="{B61ADE1B-443F-4377-B1AC-F1FA0482308E}" type="sibTrans" cxnId="{2F77C991-43F2-4936-97B3-E5DF33EF80EB}">
      <dgm:prSet/>
      <dgm:spPr/>
      <dgm:t>
        <a:bodyPr/>
        <a:lstStyle/>
        <a:p>
          <a:endParaRPr lang="en-US"/>
        </a:p>
      </dgm:t>
    </dgm:pt>
    <dgm:pt modelId="{E5BD6E86-1A09-44DE-A4D0-031E7A24D5CE}">
      <dgm:prSet phldrT="[Text]" custLinFactNeighborX="-6929" custLinFactNeighborY="12798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81352DBB-6868-4091-9C37-64002C1440D6}" type="parTrans" cxnId="{7959FC04-3884-4756-B4DE-E6BCC8881FD7}">
      <dgm:prSet/>
      <dgm:spPr/>
      <dgm:t>
        <a:bodyPr/>
        <a:lstStyle/>
        <a:p>
          <a:endParaRPr lang="en-US"/>
        </a:p>
      </dgm:t>
    </dgm:pt>
    <dgm:pt modelId="{FE7399F3-5444-4E53-9A55-B7DEB7BD3F28}" type="sibTrans" cxnId="{7959FC04-3884-4756-B4DE-E6BCC8881FD7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-6929" custLinFactNeighborY="12798"/>
      <dgm:spPr/>
    </dgm:pt>
  </dgm:ptLst>
  <dgm:cxnLst>
    <dgm:cxn modelId="{7959FC04-3884-4756-B4DE-E6BCC8881FD7}" srcId="{BF61AFA3-1040-4EAC-9291-ED4DBF1FC0C2}" destId="{E5BD6E86-1A09-44DE-A4D0-031E7A24D5CE}" srcOrd="1" destOrd="0" parTransId="{81352DBB-6868-4091-9C37-64002C1440D6}" sibTransId="{FE7399F3-5444-4E53-9A55-B7DEB7BD3F28}"/>
    <dgm:cxn modelId="{D582F539-6C7D-4036-86CA-4A6D470B9CCB}" srcId="{BF61AFA3-1040-4EAC-9291-ED4DBF1FC0C2}" destId="{8E7C9158-21F2-4CB0-8066-1AF7B56F4472}" srcOrd="3" destOrd="0" parTransId="{227CE111-D4EF-458C-A56A-B068F0FB66D7}" sibTransId="{8162E125-F00E-4265-A112-5466BBAE0F93}"/>
    <dgm:cxn modelId="{4FE2E953-1E8C-4E67-B393-D2037FFFA09B}" type="presOf" srcId="{BF61AFA3-1040-4EAC-9291-ED4DBF1FC0C2}" destId="{F19C1E7E-2AE4-435D-BDEA-814DA0A17472}" srcOrd="0" destOrd="0" presId="urn:microsoft.com/office/officeart/2005/8/layout/radial3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2F77C991-43F2-4936-97B3-E5DF33EF80EB}" srcId="{BF61AFA3-1040-4EAC-9291-ED4DBF1FC0C2}" destId="{7A395248-FC70-4FF2-91E2-C0E89983057A}" srcOrd="2" destOrd="0" parTransId="{1AD43413-045C-4B8E-BF37-8998152F39FF}" sibTransId="{B61ADE1B-443F-4377-B1AC-F1FA0482308E}"/>
    <dgm:cxn modelId="{F958A2D5-45A7-4484-B48E-04DD5EC36582}" type="presOf" srcId="{5E186D45-899A-4231-B738-CEAF25FC180B}" destId="{49EC982C-5832-4D4D-8BD5-46FC2BD07CF2}" srcOrd="0" destOrd="0" presId="urn:microsoft.com/office/officeart/2005/8/layout/radial3"/>
    <dgm:cxn modelId="{BC016DE1-5BEB-4920-B240-F326C7B8BAE0}" srcId="{BF61AFA3-1040-4EAC-9291-ED4DBF1FC0C2}" destId="{32EE9FD5-9522-4930-A930-B766DCF5D994}" srcOrd="4" destOrd="0" parTransId="{3CEBEEFF-319D-4CD0-A724-A6550F162812}" sibTransId="{EED05C71-58F5-4772-98C9-63D453E07092}"/>
    <dgm:cxn modelId="{E215D1CB-6CD4-46C3-841C-654B76F13DB8}" type="presParOf" srcId="{F19C1E7E-2AE4-435D-BDEA-814DA0A17472}" destId="{D1E3BCFF-4A47-4548-A9EB-4F7D99BAFB09}" srcOrd="0" destOrd="0" presId="urn:microsoft.com/office/officeart/2005/8/layout/radial3"/>
    <dgm:cxn modelId="{F1F0DBCE-DB1F-4217-AEF8-7DC29A8A728A}" type="presParOf" srcId="{D1E3BCFF-4A47-4548-A9EB-4F7D99BAFB09}" destId="{49EC982C-5832-4D4D-8BD5-46FC2BD07C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Rast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/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/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/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/>
        </a:p>
      </dgm:t>
    </dgm:pt>
    <dgm:pt modelId="{7A395248-FC70-4FF2-91E2-C0E89983057A}">
      <dgm:prSet phldrT="[Text]" custLinFactNeighborX="-12961" custLinFactNeighborY="-6987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1AD43413-045C-4B8E-BF37-8998152F39FF}" type="parTrans" cxnId="{2F77C991-43F2-4936-97B3-E5DF33EF80EB}">
      <dgm:prSet/>
      <dgm:spPr/>
      <dgm:t>
        <a:bodyPr/>
        <a:lstStyle/>
        <a:p>
          <a:endParaRPr lang="en-US"/>
        </a:p>
      </dgm:t>
    </dgm:pt>
    <dgm:pt modelId="{B61ADE1B-443F-4377-B1AC-F1FA0482308E}" type="sibTrans" cxnId="{2F77C991-43F2-4936-97B3-E5DF33EF80EB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-885"/>
      <dgm:spPr/>
    </dgm:pt>
  </dgm:ptLst>
  <dgm:cxnLst>
    <dgm:cxn modelId="{D582F539-6C7D-4036-86CA-4A6D470B9CCB}" srcId="{BF61AFA3-1040-4EAC-9291-ED4DBF1FC0C2}" destId="{8E7C9158-21F2-4CB0-8066-1AF7B56F4472}" srcOrd="2" destOrd="0" parTransId="{227CE111-D4EF-458C-A56A-B068F0FB66D7}" sibTransId="{8162E125-F00E-4265-A112-5466BBAE0F93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2F77C991-43F2-4936-97B3-E5DF33EF80EB}" srcId="{BF61AFA3-1040-4EAC-9291-ED4DBF1FC0C2}" destId="{7A395248-FC70-4FF2-91E2-C0E89983057A}" srcOrd="1" destOrd="0" parTransId="{1AD43413-045C-4B8E-BF37-8998152F39FF}" sibTransId="{B61ADE1B-443F-4377-B1AC-F1FA0482308E}"/>
    <dgm:cxn modelId="{ACD691E0-4920-463B-BBFD-BF660BDEFE2E}" type="presOf" srcId="{5E186D45-899A-4231-B738-CEAF25FC180B}" destId="{49EC982C-5832-4D4D-8BD5-46FC2BD07CF2}" srcOrd="0" destOrd="0" presId="urn:microsoft.com/office/officeart/2005/8/layout/radial3"/>
    <dgm:cxn modelId="{BC016DE1-5BEB-4920-B240-F326C7B8BAE0}" srcId="{BF61AFA3-1040-4EAC-9291-ED4DBF1FC0C2}" destId="{32EE9FD5-9522-4930-A930-B766DCF5D994}" srcOrd="3" destOrd="0" parTransId="{3CEBEEFF-319D-4CD0-A724-A6550F162812}" sibTransId="{EED05C71-58F5-4772-98C9-63D453E07092}"/>
    <dgm:cxn modelId="{85B410F4-7FC7-4DE0-B4F6-2E7A7356B93D}" type="presOf" srcId="{BF61AFA3-1040-4EAC-9291-ED4DBF1FC0C2}" destId="{F19C1E7E-2AE4-435D-BDEA-814DA0A17472}" srcOrd="0" destOrd="0" presId="urn:microsoft.com/office/officeart/2005/8/layout/radial3"/>
    <dgm:cxn modelId="{9D5BC806-1C49-4237-A4D4-54C3B76B257B}" type="presParOf" srcId="{F19C1E7E-2AE4-435D-BDEA-814DA0A17472}" destId="{D1E3BCFF-4A47-4548-A9EB-4F7D99BAFB09}" srcOrd="0" destOrd="0" presId="urn:microsoft.com/office/officeart/2005/8/layout/radial3"/>
    <dgm:cxn modelId="{C27B7868-5BB5-4E01-BA23-0A81C7D9A1A4}" type="presParOf" srcId="{D1E3BCFF-4A47-4548-A9EB-4F7D99BAFB09}" destId="{49EC982C-5832-4D4D-8BD5-46FC2BD07C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pPr rtl="0"/>
          <a:r>
            <a:rPr lang="ro-RO" dirty="0">
              <a:solidFill>
                <a:schemeClr val="bg1"/>
              </a:solidFill>
            </a:rPr>
            <a:t>Cultura</a:t>
          </a:r>
          <a:r>
            <a:rPr lang="ro-RO" dirty="0"/>
            <a:t> </a:t>
          </a:r>
          <a:r>
            <a:rPr lang="en-US" b="1" dirty="0" err="1">
              <a:solidFill>
                <a:schemeClr val="bg1"/>
              </a:solidFill>
            </a:rPr>
            <a:t>Gumelni</a:t>
          </a:r>
          <a:r>
            <a:rPr lang="ro-RO" b="1" dirty="0">
              <a:solidFill>
                <a:schemeClr val="bg1"/>
              </a:solidFill>
            </a:rPr>
            <a:t>ța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/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/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/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/>
        </a:p>
      </dgm:t>
    </dgm:pt>
    <dgm:pt modelId="{7A395248-FC70-4FF2-91E2-C0E89983057A}">
      <dgm:prSet phldrT="[Text]" custLinFactNeighborX="-12961" custLinFactNeighborY="-6987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1AD43413-045C-4B8E-BF37-8998152F39FF}" type="parTrans" cxnId="{2F77C991-43F2-4936-97B3-E5DF33EF80EB}">
      <dgm:prSet/>
      <dgm:spPr/>
      <dgm:t>
        <a:bodyPr/>
        <a:lstStyle/>
        <a:p>
          <a:endParaRPr lang="en-US"/>
        </a:p>
      </dgm:t>
    </dgm:pt>
    <dgm:pt modelId="{B61ADE1B-443F-4377-B1AC-F1FA0482308E}" type="sibTrans" cxnId="{2F77C991-43F2-4936-97B3-E5DF33EF80EB}">
      <dgm:prSet/>
      <dgm:spPr/>
      <dgm:t>
        <a:bodyPr/>
        <a:lstStyle/>
        <a:p>
          <a:endParaRPr lang="en-US"/>
        </a:p>
      </dgm:t>
    </dgm:pt>
    <dgm:pt modelId="{E5BD6E86-1A09-44DE-A4D0-031E7A24D5CE}">
      <dgm:prSet phldrT="[Text]" custLinFactNeighborX="-6929" custLinFactNeighborY="12798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81352DBB-6868-4091-9C37-64002C1440D6}" type="parTrans" cxnId="{7959FC04-3884-4756-B4DE-E6BCC8881FD7}">
      <dgm:prSet/>
      <dgm:spPr/>
      <dgm:t>
        <a:bodyPr/>
        <a:lstStyle/>
        <a:p>
          <a:endParaRPr lang="en-US"/>
        </a:p>
      </dgm:t>
    </dgm:pt>
    <dgm:pt modelId="{FE7399F3-5444-4E53-9A55-B7DEB7BD3F28}" type="sibTrans" cxnId="{7959FC04-3884-4756-B4DE-E6BCC8881FD7}">
      <dgm:prSet/>
      <dgm:spPr/>
      <dgm:t>
        <a:bodyPr/>
        <a:lstStyle/>
        <a:p>
          <a:endParaRPr lang="en-US"/>
        </a:p>
      </dgm:t>
    </dgm:pt>
    <dgm:pt modelId="{3847D693-6867-494E-82E9-DB66AE17809E}">
      <dgm:prSet phldrT="[Text]" custLinFactNeighborX="2609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40A6E1B8-8D81-4605-9070-B250F20CC0B5}" type="parTrans" cxnId="{4E978A6D-5E3B-4CE1-B524-33BC14C1DF57}">
      <dgm:prSet/>
      <dgm:spPr/>
      <dgm:t>
        <a:bodyPr/>
        <a:lstStyle/>
        <a:p>
          <a:endParaRPr lang="en-US"/>
        </a:p>
      </dgm:t>
    </dgm:pt>
    <dgm:pt modelId="{0E9166E1-CE05-4DC1-9907-52CA0EC4FED5}" type="sibTrans" cxnId="{4E978A6D-5E3B-4CE1-B524-33BC14C1DF57}">
      <dgm:prSet/>
      <dgm:spPr/>
      <dgm:t>
        <a:bodyPr/>
        <a:lstStyle/>
        <a:p>
          <a:endParaRPr lang="en-US"/>
        </a:p>
      </dgm:t>
    </dgm:pt>
    <dgm:pt modelId="{5D11136F-A0E2-4F02-B640-F71E46AC235D}">
      <dgm:prSet phldrT="[Text]" custLinFactNeighborX="2609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3D03C04-E0DE-4349-8ABD-00C2D4F363F7}" type="parTrans" cxnId="{84A5C419-379E-4A66-9C03-0AC0BF87E2B9}">
      <dgm:prSet/>
      <dgm:spPr/>
      <dgm:t>
        <a:bodyPr/>
        <a:lstStyle/>
        <a:p>
          <a:endParaRPr lang="en-US"/>
        </a:p>
      </dgm:t>
    </dgm:pt>
    <dgm:pt modelId="{0AB378DB-2BC3-4E8A-8E8C-E10428C044B2}" type="sibTrans" cxnId="{84A5C419-379E-4A66-9C03-0AC0BF87E2B9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2609"/>
      <dgm:spPr/>
    </dgm:pt>
  </dgm:ptLst>
  <dgm:cxnLst>
    <dgm:cxn modelId="{7959FC04-3884-4756-B4DE-E6BCC8881FD7}" srcId="{BF61AFA3-1040-4EAC-9291-ED4DBF1FC0C2}" destId="{E5BD6E86-1A09-44DE-A4D0-031E7A24D5CE}" srcOrd="3" destOrd="0" parTransId="{81352DBB-6868-4091-9C37-64002C1440D6}" sibTransId="{FE7399F3-5444-4E53-9A55-B7DEB7BD3F28}"/>
    <dgm:cxn modelId="{84A5C419-379E-4A66-9C03-0AC0BF87E2B9}" srcId="{BF61AFA3-1040-4EAC-9291-ED4DBF1FC0C2}" destId="{5D11136F-A0E2-4F02-B640-F71E46AC235D}" srcOrd="1" destOrd="0" parTransId="{33D03C04-E0DE-4349-8ABD-00C2D4F363F7}" sibTransId="{0AB378DB-2BC3-4E8A-8E8C-E10428C044B2}"/>
    <dgm:cxn modelId="{D582F539-6C7D-4036-86CA-4A6D470B9CCB}" srcId="{BF61AFA3-1040-4EAC-9291-ED4DBF1FC0C2}" destId="{8E7C9158-21F2-4CB0-8066-1AF7B56F4472}" srcOrd="5" destOrd="0" parTransId="{227CE111-D4EF-458C-A56A-B068F0FB66D7}" sibTransId="{8162E125-F00E-4265-A112-5466BBAE0F93}"/>
    <dgm:cxn modelId="{4E978A6D-5E3B-4CE1-B524-33BC14C1DF57}" srcId="{BF61AFA3-1040-4EAC-9291-ED4DBF1FC0C2}" destId="{3847D693-6867-494E-82E9-DB66AE17809E}" srcOrd="2" destOrd="0" parTransId="{40A6E1B8-8D81-4605-9070-B250F20CC0B5}" sibTransId="{0E9166E1-CE05-4DC1-9907-52CA0EC4FED5}"/>
    <dgm:cxn modelId="{CE65814F-3558-40D5-B1EF-835DF6543FB1}" type="presOf" srcId="{5E186D45-899A-4231-B738-CEAF25FC180B}" destId="{49EC982C-5832-4D4D-8BD5-46FC2BD07CF2}" srcOrd="0" destOrd="0" presId="urn:microsoft.com/office/officeart/2005/8/layout/radial3"/>
    <dgm:cxn modelId="{64FF6E8C-C701-4661-93FC-A5669171D4CF}" type="presOf" srcId="{BF61AFA3-1040-4EAC-9291-ED4DBF1FC0C2}" destId="{F19C1E7E-2AE4-435D-BDEA-814DA0A17472}" srcOrd="0" destOrd="0" presId="urn:microsoft.com/office/officeart/2005/8/layout/radial3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2F77C991-43F2-4936-97B3-E5DF33EF80EB}" srcId="{BF61AFA3-1040-4EAC-9291-ED4DBF1FC0C2}" destId="{7A395248-FC70-4FF2-91E2-C0E89983057A}" srcOrd="4" destOrd="0" parTransId="{1AD43413-045C-4B8E-BF37-8998152F39FF}" sibTransId="{B61ADE1B-443F-4377-B1AC-F1FA0482308E}"/>
    <dgm:cxn modelId="{BC016DE1-5BEB-4920-B240-F326C7B8BAE0}" srcId="{BF61AFA3-1040-4EAC-9291-ED4DBF1FC0C2}" destId="{32EE9FD5-9522-4930-A930-B766DCF5D994}" srcOrd="6" destOrd="0" parTransId="{3CEBEEFF-319D-4CD0-A724-A6550F162812}" sibTransId="{EED05C71-58F5-4772-98C9-63D453E07092}"/>
    <dgm:cxn modelId="{707DEE6E-DF60-4EB9-B13D-C27F92CED21F}" type="presParOf" srcId="{F19C1E7E-2AE4-435D-BDEA-814DA0A17472}" destId="{D1E3BCFF-4A47-4548-A9EB-4F7D99BAFB09}" srcOrd="0" destOrd="0" presId="urn:microsoft.com/office/officeart/2005/8/layout/radial3"/>
    <dgm:cxn modelId="{519ED2AD-BE2F-430D-83BE-30116095616B}" type="presParOf" srcId="{D1E3BCFF-4A47-4548-A9EB-4F7D99BAFB09}" destId="{49EC982C-5832-4D4D-8BD5-46FC2BD07C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pPr rtl="0"/>
          <a:r>
            <a:rPr lang="ro-RO" dirty="0">
              <a:solidFill>
                <a:schemeClr val="bg1"/>
              </a:solidFill>
            </a:rPr>
            <a:t>Cultura </a:t>
          </a:r>
          <a:r>
            <a:rPr lang="ro-RO" b="1" dirty="0">
              <a:solidFill>
                <a:schemeClr val="bg1"/>
              </a:solidFill>
            </a:rPr>
            <a:t>Cucuteni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/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/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/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/>
        </a:p>
      </dgm:t>
    </dgm:pt>
    <dgm:pt modelId="{7A395248-FC70-4FF2-91E2-C0E89983057A}">
      <dgm:prSet phldrT="[Text]" custLinFactNeighborX="-12961" custLinFactNeighborY="-6987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1AD43413-045C-4B8E-BF37-8998152F39FF}" type="parTrans" cxnId="{2F77C991-43F2-4936-97B3-E5DF33EF80EB}">
      <dgm:prSet/>
      <dgm:spPr/>
      <dgm:t>
        <a:bodyPr/>
        <a:lstStyle/>
        <a:p>
          <a:endParaRPr lang="en-US"/>
        </a:p>
      </dgm:t>
    </dgm:pt>
    <dgm:pt modelId="{B61ADE1B-443F-4377-B1AC-F1FA0482308E}" type="sibTrans" cxnId="{2F77C991-43F2-4936-97B3-E5DF33EF80EB}">
      <dgm:prSet/>
      <dgm:spPr/>
      <dgm:t>
        <a:bodyPr/>
        <a:lstStyle/>
        <a:p>
          <a:endParaRPr lang="en-US"/>
        </a:p>
      </dgm:t>
    </dgm:pt>
    <dgm:pt modelId="{E5BD6E86-1A09-44DE-A4D0-031E7A24D5CE}">
      <dgm:prSet phldrT="[Text]" custLinFactNeighborX="-6929" custLinFactNeighborY="12798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81352DBB-6868-4091-9C37-64002C1440D6}" type="parTrans" cxnId="{7959FC04-3884-4756-B4DE-E6BCC8881FD7}">
      <dgm:prSet/>
      <dgm:spPr/>
      <dgm:t>
        <a:bodyPr/>
        <a:lstStyle/>
        <a:p>
          <a:endParaRPr lang="en-US"/>
        </a:p>
      </dgm:t>
    </dgm:pt>
    <dgm:pt modelId="{FE7399F3-5444-4E53-9A55-B7DEB7BD3F28}" type="sibTrans" cxnId="{7959FC04-3884-4756-B4DE-E6BCC8881FD7}">
      <dgm:prSet/>
      <dgm:spPr/>
      <dgm:t>
        <a:bodyPr/>
        <a:lstStyle/>
        <a:p>
          <a:endParaRPr lang="en-US"/>
        </a:p>
      </dgm:t>
    </dgm:pt>
    <dgm:pt modelId="{3847D693-6867-494E-82E9-DB66AE17809E}">
      <dgm:prSet phldrT="[Text]" custLinFactNeighborX="2609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40A6E1B8-8D81-4605-9070-B250F20CC0B5}" type="parTrans" cxnId="{4E978A6D-5E3B-4CE1-B524-33BC14C1DF57}">
      <dgm:prSet/>
      <dgm:spPr/>
      <dgm:t>
        <a:bodyPr/>
        <a:lstStyle/>
        <a:p>
          <a:endParaRPr lang="en-US"/>
        </a:p>
      </dgm:t>
    </dgm:pt>
    <dgm:pt modelId="{0E9166E1-CE05-4DC1-9907-52CA0EC4FED5}" type="sibTrans" cxnId="{4E978A6D-5E3B-4CE1-B524-33BC14C1DF57}">
      <dgm:prSet/>
      <dgm:spPr/>
      <dgm:t>
        <a:bodyPr/>
        <a:lstStyle/>
        <a:p>
          <a:endParaRPr lang="en-US"/>
        </a:p>
      </dgm:t>
    </dgm:pt>
    <dgm:pt modelId="{5D11136F-A0E2-4F02-B640-F71E46AC235D}">
      <dgm:prSet phldrT="[Text]" custLinFactNeighborX="2609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3D03C04-E0DE-4349-8ABD-00C2D4F363F7}" type="parTrans" cxnId="{84A5C419-379E-4A66-9C03-0AC0BF87E2B9}">
      <dgm:prSet/>
      <dgm:spPr/>
      <dgm:t>
        <a:bodyPr/>
        <a:lstStyle/>
        <a:p>
          <a:endParaRPr lang="en-US"/>
        </a:p>
      </dgm:t>
    </dgm:pt>
    <dgm:pt modelId="{0AB378DB-2BC3-4E8A-8E8C-E10428C044B2}" type="sibTrans" cxnId="{84A5C419-379E-4A66-9C03-0AC0BF87E2B9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6032" custLinFactNeighborY="-766"/>
      <dgm:spPr/>
    </dgm:pt>
  </dgm:ptLst>
  <dgm:cxnLst>
    <dgm:cxn modelId="{7959FC04-3884-4756-B4DE-E6BCC8881FD7}" srcId="{BF61AFA3-1040-4EAC-9291-ED4DBF1FC0C2}" destId="{E5BD6E86-1A09-44DE-A4D0-031E7A24D5CE}" srcOrd="3" destOrd="0" parTransId="{81352DBB-6868-4091-9C37-64002C1440D6}" sibTransId="{FE7399F3-5444-4E53-9A55-B7DEB7BD3F28}"/>
    <dgm:cxn modelId="{8E97AC19-18F8-4221-8463-CDF155D5C65B}" type="presOf" srcId="{BF61AFA3-1040-4EAC-9291-ED4DBF1FC0C2}" destId="{F19C1E7E-2AE4-435D-BDEA-814DA0A17472}" srcOrd="0" destOrd="0" presId="urn:microsoft.com/office/officeart/2005/8/layout/radial3"/>
    <dgm:cxn modelId="{84A5C419-379E-4A66-9C03-0AC0BF87E2B9}" srcId="{BF61AFA3-1040-4EAC-9291-ED4DBF1FC0C2}" destId="{5D11136F-A0E2-4F02-B640-F71E46AC235D}" srcOrd="1" destOrd="0" parTransId="{33D03C04-E0DE-4349-8ABD-00C2D4F363F7}" sibTransId="{0AB378DB-2BC3-4E8A-8E8C-E10428C044B2}"/>
    <dgm:cxn modelId="{D582F539-6C7D-4036-86CA-4A6D470B9CCB}" srcId="{BF61AFA3-1040-4EAC-9291-ED4DBF1FC0C2}" destId="{8E7C9158-21F2-4CB0-8066-1AF7B56F4472}" srcOrd="5" destOrd="0" parTransId="{227CE111-D4EF-458C-A56A-B068F0FB66D7}" sibTransId="{8162E125-F00E-4265-A112-5466BBAE0F93}"/>
    <dgm:cxn modelId="{4E978A6D-5E3B-4CE1-B524-33BC14C1DF57}" srcId="{BF61AFA3-1040-4EAC-9291-ED4DBF1FC0C2}" destId="{3847D693-6867-494E-82E9-DB66AE17809E}" srcOrd="2" destOrd="0" parTransId="{40A6E1B8-8D81-4605-9070-B250F20CC0B5}" sibTransId="{0E9166E1-CE05-4DC1-9907-52CA0EC4FED5}"/>
    <dgm:cxn modelId="{4BC9C477-21AC-4B14-9403-CCA92CE08D6F}" type="presOf" srcId="{5E186D45-899A-4231-B738-CEAF25FC180B}" destId="{49EC982C-5832-4D4D-8BD5-46FC2BD07CF2}" srcOrd="0" destOrd="0" presId="urn:microsoft.com/office/officeart/2005/8/layout/radial3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2F77C991-43F2-4936-97B3-E5DF33EF80EB}" srcId="{BF61AFA3-1040-4EAC-9291-ED4DBF1FC0C2}" destId="{7A395248-FC70-4FF2-91E2-C0E89983057A}" srcOrd="4" destOrd="0" parTransId="{1AD43413-045C-4B8E-BF37-8998152F39FF}" sibTransId="{B61ADE1B-443F-4377-B1AC-F1FA0482308E}"/>
    <dgm:cxn modelId="{BC016DE1-5BEB-4920-B240-F326C7B8BAE0}" srcId="{BF61AFA3-1040-4EAC-9291-ED4DBF1FC0C2}" destId="{32EE9FD5-9522-4930-A930-B766DCF5D994}" srcOrd="6" destOrd="0" parTransId="{3CEBEEFF-319D-4CD0-A724-A6550F162812}" sibTransId="{EED05C71-58F5-4772-98C9-63D453E07092}"/>
    <dgm:cxn modelId="{B3924FF3-5E1E-4945-93E5-3E96847CBC41}" type="presParOf" srcId="{F19C1E7E-2AE4-435D-BDEA-814DA0A17472}" destId="{D1E3BCFF-4A47-4548-A9EB-4F7D99BAFB09}" srcOrd="0" destOrd="0" presId="urn:microsoft.com/office/officeart/2005/8/layout/radial3"/>
    <dgm:cxn modelId="{499F28BE-9AAA-4D77-8776-5625E09994A6}" type="presParOf" srcId="{D1E3BCFF-4A47-4548-A9EB-4F7D99BAFB09}" destId="{49EC982C-5832-4D4D-8BD5-46FC2BD07C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96F47E7-E97B-4770-9914-22A9C9DAEED4}" type="doc">
      <dgm:prSet loTypeId="urn:microsoft.com/office/officeart/2005/8/layout/hProcess9" loCatId="process" qsTypeId="urn:microsoft.com/office/officeart/2005/8/quickstyle/3d5" qsCatId="3D" csTypeId="urn:microsoft.com/office/officeart/2005/8/colors/accent5_2" csCatId="accent5" phldr="1"/>
      <dgm:spPr/>
    </dgm:pt>
    <dgm:pt modelId="{802DF233-F3FB-4D35-90C6-FF0AD43D80AE}">
      <dgm:prSet phldrT="[Text]"/>
      <dgm:spPr/>
      <dgm:t>
        <a:bodyPr/>
        <a:lstStyle/>
        <a:p>
          <a:r>
            <a:rPr lang="ro-RO" dirty="0"/>
            <a:t>Timpurie</a:t>
          </a:r>
        </a:p>
        <a:p>
          <a:r>
            <a:rPr lang="ro-RO" dirty="0"/>
            <a:t>3.500-2.200 î.Hr.</a:t>
          </a:r>
          <a:endParaRPr lang="en-US" dirty="0"/>
        </a:p>
      </dgm:t>
    </dgm:pt>
    <dgm:pt modelId="{00AF5025-104E-4F10-8442-6DAC02F6F548}" type="parTrans" cxnId="{7020968D-7B58-4E37-9DC1-34E877E29AF0}">
      <dgm:prSet/>
      <dgm:spPr/>
      <dgm:t>
        <a:bodyPr/>
        <a:lstStyle/>
        <a:p>
          <a:endParaRPr lang="en-US"/>
        </a:p>
      </dgm:t>
    </dgm:pt>
    <dgm:pt modelId="{D04D74E7-E2C8-4310-A2CC-743EF6CF5F5C}" type="sibTrans" cxnId="{7020968D-7B58-4E37-9DC1-34E877E29AF0}">
      <dgm:prSet/>
      <dgm:spPr/>
      <dgm:t>
        <a:bodyPr/>
        <a:lstStyle/>
        <a:p>
          <a:endParaRPr lang="en-US"/>
        </a:p>
      </dgm:t>
    </dgm:pt>
    <dgm:pt modelId="{9C090382-B9E9-4B81-BCEF-A9BD0E70767D}">
      <dgm:prSet phldrT="[Text]"/>
      <dgm:spPr/>
      <dgm:t>
        <a:bodyPr/>
        <a:lstStyle/>
        <a:p>
          <a:r>
            <a:rPr lang="ro-RO" dirty="0"/>
            <a:t>Mijlocie</a:t>
          </a:r>
        </a:p>
        <a:p>
          <a:r>
            <a:rPr lang="ro-RO" dirty="0"/>
            <a:t>2.200-1.600 î.Hr.</a:t>
          </a:r>
          <a:endParaRPr lang="en-US" dirty="0"/>
        </a:p>
      </dgm:t>
    </dgm:pt>
    <dgm:pt modelId="{430D10FC-B3F9-411B-85BC-45B7C491DEEB}" type="parTrans" cxnId="{A7FBE273-4380-4A33-85C0-D8D8D0E01AD3}">
      <dgm:prSet/>
      <dgm:spPr/>
      <dgm:t>
        <a:bodyPr/>
        <a:lstStyle/>
        <a:p>
          <a:endParaRPr lang="en-US"/>
        </a:p>
      </dgm:t>
    </dgm:pt>
    <dgm:pt modelId="{2E78859A-5A54-4A8E-953E-1A9E01C4694B}" type="sibTrans" cxnId="{A7FBE273-4380-4A33-85C0-D8D8D0E01AD3}">
      <dgm:prSet/>
      <dgm:spPr/>
      <dgm:t>
        <a:bodyPr/>
        <a:lstStyle/>
        <a:p>
          <a:endParaRPr lang="en-US"/>
        </a:p>
      </dgm:t>
    </dgm:pt>
    <dgm:pt modelId="{47046472-3C33-4AB5-B52F-0AF0D85F4128}">
      <dgm:prSet phldrT="[Text]"/>
      <dgm:spPr/>
      <dgm:t>
        <a:bodyPr/>
        <a:lstStyle/>
        <a:p>
          <a:r>
            <a:rPr lang="ro-RO" dirty="0"/>
            <a:t>Târzie</a:t>
          </a:r>
        </a:p>
        <a:p>
          <a:r>
            <a:rPr lang="ro-RO" dirty="0"/>
            <a:t>1.600-1.100 î.Hr.</a:t>
          </a:r>
        </a:p>
      </dgm:t>
    </dgm:pt>
    <dgm:pt modelId="{1126048F-41A7-4A33-AB51-DAE9ACE00977}" type="parTrans" cxnId="{CC355BF0-2207-49C2-AFDF-FA278B526C4C}">
      <dgm:prSet/>
      <dgm:spPr/>
      <dgm:t>
        <a:bodyPr/>
        <a:lstStyle/>
        <a:p>
          <a:endParaRPr lang="en-US"/>
        </a:p>
      </dgm:t>
    </dgm:pt>
    <dgm:pt modelId="{C08CF749-B01F-4909-9D61-9AFFCEA22348}" type="sibTrans" cxnId="{CC355BF0-2207-49C2-AFDF-FA278B526C4C}">
      <dgm:prSet/>
      <dgm:spPr/>
      <dgm:t>
        <a:bodyPr/>
        <a:lstStyle/>
        <a:p>
          <a:endParaRPr lang="en-US"/>
        </a:p>
      </dgm:t>
    </dgm:pt>
    <dgm:pt modelId="{A6910362-0C2B-4309-9937-17357DCF0348}" type="pres">
      <dgm:prSet presAssocID="{496F47E7-E97B-4770-9914-22A9C9DAEED4}" presName="CompostProcess" presStyleCnt="0">
        <dgm:presLayoutVars>
          <dgm:dir/>
          <dgm:resizeHandles val="exact"/>
        </dgm:presLayoutVars>
      </dgm:prSet>
      <dgm:spPr/>
    </dgm:pt>
    <dgm:pt modelId="{10302711-40C4-4F6E-B4C3-1D2CB7BB0892}" type="pres">
      <dgm:prSet presAssocID="{496F47E7-E97B-4770-9914-22A9C9DAEED4}" presName="arrow" presStyleLbl="bgShp" presStyleIdx="0" presStyleCnt="1"/>
      <dgm:spPr/>
    </dgm:pt>
    <dgm:pt modelId="{2BF1D294-EAD3-4A5E-83AA-C5068AF9621B}" type="pres">
      <dgm:prSet presAssocID="{496F47E7-E97B-4770-9914-22A9C9DAEED4}" presName="linearProcess" presStyleCnt="0"/>
      <dgm:spPr/>
    </dgm:pt>
    <dgm:pt modelId="{01C3BF9B-11D3-4BF0-A4E6-C162483FC27A}" type="pres">
      <dgm:prSet presAssocID="{802DF233-F3FB-4D35-90C6-FF0AD43D80AE}" presName="textNode" presStyleLbl="node1" presStyleIdx="0" presStyleCnt="3">
        <dgm:presLayoutVars>
          <dgm:bulletEnabled val="1"/>
        </dgm:presLayoutVars>
      </dgm:prSet>
      <dgm:spPr/>
    </dgm:pt>
    <dgm:pt modelId="{D55B61F1-AC1C-4B69-83CE-92F86D780DBC}" type="pres">
      <dgm:prSet presAssocID="{D04D74E7-E2C8-4310-A2CC-743EF6CF5F5C}" presName="sibTrans" presStyleCnt="0"/>
      <dgm:spPr/>
    </dgm:pt>
    <dgm:pt modelId="{76FE5EEA-31E0-45AF-86B1-4F8B81763A84}" type="pres">
      <dgm:prSet presAssocID="{9C090382-B9E9-4B81-BCEF-A9BD0E70767D}" presName="textNode" presStyleLbl="node1" presStyleIdx="1" presStyleCnt="3">
        <dgm:presLayoutVars>
          <dgm:bulletEnabled val="1"/>
        </dgm:presLayoutVars>
      </dgm:prSet>
      <dgm:spPr/>
    </dgm:pt>
    <dgm:pt modelId="{175DF71F-33C3-4978-9DC4-62FD7F9C8835}" type="pres">
      <dgm:prSet presAssocID="{2E78859A-5A54-4A8E-953E-1A9E01C4694B}" presName="sibTrans" presStyleCnt="0"/>
      <dgm:spPr/>
    </dgm:pt>
    <dgm:pt modelId="{69E2F985-F369-4F5E-9CA4-95815BF0786B}" type="pres">
      <dgm:prSet presAssocID="{47046472-3C33-4AB5-B52F-0AF0D85F412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7FBE273-4380-4A33-85C0-D8D8D0E01AD3}" srcId="{496F47E7-E97B-4770-9914-22A9C9DAEED4}" destId="{9C090382-B9E9-4B81-BCEF-A9BD0E70767D}" srcOrd="1" destOrd="0" parTransId="{430D10FC-B3F9-411B-85BC-45B7C491DEEB}" sibTransId="{2E78859A-5A54-4A8E-953E-1A9E01C4694B}"/>
    <dgm:cxn modelId="{7BB68B58-FFFE-42D1-B5DE-AA54D273DBBA}" type="presOf" srcId="{47046472-3C33-4AB5-B52F-0AF0D85F4128}" destId="{69E2F985-F369-4F5E-9CA4-95815BF0786B}" srcOrd="0" destOrd="0" presId="urn:microsoft.com/office/officeart/2005/8/layout/hProcess9"/>
    <dgm:cxn modelId="{74DB9E82-3311-46A5-84E7-F081B106EF09}" type="presOf" srcId="{802DF233-F3FB-4D35-90C6-FF0AD43D80AE}" destId="{01C3BF9B-11D3-4BF0-A4E6-C162483FC27A}" srcOrd="0" destOrd="0" presId="urn:microsoft.com/office/officeart/2005/8/layout/hProcess9"/>
    <dgm:cxn modelId="{7020968D-7B58-4E37-9DC1-34E877E29AF0}" srcId="{496F47E7-E97B-4770-9914-22A9C9DAEED4}" destId="{802DF233-F3FB-4D35-90C6-FF0AD43D80AE}" srcOrd="0" destOrd="0" parTransId="{00AF5025-104E-4F10-8442-6DAC02F6F548}" sibTransId="{D04D74E7-E2C8-4310-A2CC-743EF6CF5F5C}"/>
    <dgm:cxn modelId="{E8556AC1-DAC4-4E1E-B7A3-A69002F7ED08}" type="presOf" srcId="{496F47E7-E97B-4770-9914-22A9C9DAEED4}" destId="{A6910362-0C2B-4309-9937-17357DCF0348}" srcOrd="0" destOrd="0" presId="urn:microsoft.com/office/officeart/2005/8/layout/hProcess9"/>
    <dgm:cxn modelId="{F4FCFDD1-71AC-4DCE-B0C1-3D8616D9358A}" type="presOf" srcId="{9C090382-B9E9-4B81-BCEF-A9BD0E70767D}" destId="{76FE5EEA-31E0-45AF-86B1-4F8B81763A84}" srcOrd="0" destOrd="0" presId="urn:microsoft.com/office/officeart/2005/8/layout/hProcess9"/>
    <dgm:cxn modelId="{CC355BF0-2207-49C2-AFDF-FA278B526C4C}" srcId="{496F47E7-E97B-4770-9914-22A9C9DAEED4}" destId="{47046472-3C33-4AB5-B52F-0AF0D85F4128}" srcOrd="2" destOrd="0" parTransId="{1126048F-41A7-4A33-AB51-DAE9ACE00977}" sibTransId="{C08CF749-B01F-4909-9D61-9AFFCEA22348}"/>
    <dgm:cxn modelId="{CF26EAB9-7291-4A41-8927-E1D0BDEBFAB8}" type="presParOf" srcId="{A6910362-0C2B-4309-9937-17357DCF0348}" destId="{10302711-40C4-4F6E-B4C3-1D2CB7BB0892}" srcOrd="0" destOrd="0" presId="urn:microsoft.com/office/officeart/2005/8/layout/hProcess9"/>
    <dgm:cxn modelId="{29738CF9-4B3B-4FF2-AEE3-C05740ED43FD}" type="presParOf" srcId="{A6910362-0C2B-4309-9937-17357DCF0348}" destId="{2BF1D294-EAD3-4A5E-83AA-C5068AF9621B}" srcOrd="1" destOrd="0" presId="urn:microsoft.com/office/officeart/2005/8/layout/hProcess9"/>
    <dgm:cxn modelId="{2DE80BC6-E865-4D7D-B85A-D735C4B0B818}" type="presParOf" srcId="{2BF1D294-EAD3-4A5E-83AA-C5068AF9621B}" destId="{01C3BF9B-11D3-4BF0-A4E6-C162483FC27A}" srcOrd="0" destOrd="0" presId="urn:microsoft.com/office/officeart/2005/8/layout/hProcess9"/>
    <dgm:cxn modelId="{D513E3D2-3054-491D-8EDF-22323BC8D8C3}" type="presParOf" srcId="{2BF1D294-EAD3-4A5E-83AA-C5068AF9621B}" destId="{D55B61F1-AC1C-4B69-83CE-92F86D780DBC}" srcOrd="1" destOrd="0" presId="urn:microsoft.com/office/officeart/2005/8/layout/hProcess9"/>
    <dgm:cxn modelId="{6F13D863-F6C5-4E20-B2CF-480C15F8A0EB}" type="presParOf" srcId="{2BF1D294-EAD3-4A5E-83AA-C5068AF9621B}" destId="{76FE5EEA-31E0-45AF-86B1-4F8B81763A84}" srcOrd="2" destOrd="0" presId="urn:microsoft.com/office/officeart/2005/8/layout/hProcess9"/>
    <dgm:cxn modelId="{CA0D4A39-0216-4188-ACC5-F31E0738D383}" type="presParOf" srcId="{2BF1D294-EAD3-4A5E-83AA-C5068AF9621B}" destId="{175DF71F-33C3-4978-9DC4-62FD7F9C8835}" srcOrd="3" destOrd="0" presId="urn:microsoft.com/office/officeart/2005/8/layout/hProcess9"/>
    <dgm:cxn modelId="{0CD0F3AF-73CA-4175-9831-B3C164B9F7D7}" type="presParOf" srcId="{2BF1D294-EAD3-4A5E-83AA-C5068AF9621B}" destId="{69E2F985-F369-4F5E-9CA4-95815BF0786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EB732-3F21-4623-B8F0-D0E05C5DB1D7}" type="doc">
      <dgm:prSet loTypeId="urn:microsoft.com/office/officeart/2005/8/layout/hProcess9" loCatId="process" qsTypeId="urn:microsoft.com/office/officeart/2005/8/quickstyle/3d5" qsCatId="3D" csTypeId="urn:microsoft.com/office/officeart/2005/8/colors/accent2_2" csCatId="accent2" phldr="1"/>
      <dgm:spPr/>
    </dgm:pt>
    <dgm:pt modelId="{71AB983D-4D64-4F30-A1ED-B752204D65A8}">
      <dgm:prSet phldrT="[Text]"/>
      <dgm:spPr/>
      <dgm:t>
        <a:bodyPr/>
        <a:lstStyle/>
        <a:p>
          <a:r>
            <a:rPr lang="ro-RO" dirty="0"/>
            <a:t>Timpuriu</a:t>
          </a:r>
        </a:p>
        <a:p>
          <a:r>
            <a:rPr lang="ro-RO" dirty="0"/>
            <a:t>(5.000-4.500 î.Hr.)</a:t>
          </a:r>
          <a:endParaRPr lang="en-US" dirty="0"/>
        </a:p>
      </dgm:t>
    </dgm:pt>
    <dgm:pt modelId="{3F272A36-E22A-4A00-9755-5A6D1410B766}" type="parTrans" cxnId="{12D7FC5B-F455-488F-8EC4-FCB3E92DC8E0}">
      <dgm:prSet/>
      <dgm:spPr/>
      <dgm:t>
        <a:bodyPr/>
        <a:lstStyle/>
        <a:p>
          <a:endParaRPr lang="en-US"/>
        </a:p>
      </dgm:t>
    </dgm:pt>
    <dgm:pt modelId="{B9831E9C-0F6D-4BFE-8939-11E596B56DF6}" type="sibTrans" cxnId="{12D7FC5B-F455-488F-8EC4-FCB3E92DC8E0}">
      <dgm:prSet/>
      <dgm:spPr/>
      <dgm:t>
        <a:bodyPr/>
        <a:lstStyle/>
        <a:p>
          <a:endParaRPr lang="en-US"/>
        </a:p>
      </dgm:t>
    </dgm:pt>
    <dgm:pt modelId="{99703571-157F-4485-BAE2-5B2CE65BF444}">
      <dgm:prSet phldrT="[Text]"/>
      <dgm:spPr/>
      <dgm:t>
        <a:bodyPr/>
        <a:lstStyle/>
        <a:p>
          <a:r>
            <a:rPr lang="ro-RO" dirty="0"/>
            <a:t>Târziu</a:t>
          </a:r>
        </a:p>
        <a:p>
          <a:r>
            <a:rPr lang="ro-RO" dirty="0"/>
            <a:t>(4.500-3.700 î.Hr.</a:t>
          </a:r>
          <a:endParaRPr lang="en-US" dirty="0"/>
        </a:p>
      </dgm:t>
    </dgm:pt>
    <dgm:pt modelId="{6AB72D9D-7907-465C-BBE6-429CF0471CB2}" type="parTrans" cxnId="{C510DFBC-0C10-457E-B07A-5869C9E7ACC6}">
      <dgm:prSet/>
      <dgm:spPr/>
      <dgm:t>
        <a:bodyPr/>
        <a:lstStyle/>
        <a:p>
          <a:endParaRPr lang="en-US"/>
        </a:p>
      </dgm:t>
    </dgm:pt>
    <dgm:pt modelId="{3C5FEAD8-B1E2-4AF0-9F27-78CC1263FC1D}" type="sibTrans" cxnId="{C510DFBC-0C10-457E-B07A-5869C9E7ACC6}">
      <dgm:prSet/>
      <dgm:spPr/>
      <dgm:t>
        <a:bodyPr/>
        <a:lstStyle/>
        <a:p>
          <a:endParaRPr lang="en-US"/>
        </a:p>
      </dgm:t>
    </dgm:pt>
    <dgm:pt modelId="{578A5FB9-695B-4B6C-B901-076311161890}" type="pres">
      <dgm:prSet presAssocID="{4B7EB732-3F21-4623-B8F0-D0E05C5DB1D7}" presName="CompostProcess" presStyleCnt="0">
        <dgm:presLayoutVars>
          <dgm:dir/>
          <dgm:resizeHandles val="exact"/>
        </dgm:presLayoutVars>
      </dgm:prSet>
      <dgm:spPr/>
    </dgm:pt>
    <dgm:pt modelId="{9172B99C-F84E-43A5-BCE3-17D67C4FB802}" type="pres">
      <dgm:prSet presAssocID="{4B7EB732-3F21-4623-B8F0-D0E05C5DB1D7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44D01B-ECD9-430A-9166-5F6DB3CC23D0}" type="pres">
      <dgm:prSet presAssocID="{4B7EB732-3F21-4623-B8F0-D0E05C5DB1D7}" presName="linearProcess" presStyleCnt="0"/>
      <dgm:spPr/>
    </dgm:pt>
    <dgm:pt modelId="{42F3A3B2-A093-474B-9FD1-FD08062FCC30}" type="pres">
      <dgm:prSet presAssocID="{71AB983D-4D64-4F30-A1ED-B752204D65A8}" presName="textNode" presStyleLbl="node1" presStyleIdx="0" presStyleCnt="2">
        <dgm:presLayoutVars>
          <dgm:bulletEnabled val="1"/>
        </dgm:presLayoutVars>
      </dgm:prSet>
      <dgm:spPr/>
    </dgm:pt>
    <dgm:pt modelId="{42420F66-4E3D-43C1-9C63-3DA69E97075A}" type="pres">
      <dgm:prSet presAssocID="{B9831E9C-0F6D-4BFE-8939-11E596B56DF6}" presName="sibTrans" presStyleCnt="0"/>
      <dgm:spPr/>
    </dgm:pt>
    <dgm:pt modelId="{DDCF3209-5543-4315-BA9D-5676A80664EC}" type="pres">
      <dgm:prSet presAssocID="{99703571-157F-4485-BAE2-5B2CE65BF44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261F3F03-1624-461E-AAC3-14F5D6CB2925}" type="presOf" srcId="{71AB983D-4D64-4F30-A1ED-B752204D65A8}" destId="{42F3A3B2-A093-474B-9FD1-FD08062FCC30}" srcOrd="0" destOrd="0" presId="urn:microsoft.com/office/officeart/2005/8/layout/hProcess9"/>
    <dgm:cxn modelId="{99FA3229-E4E9-4D06-9BDA-9A5FE3425DE0}" type="presOf" srcId="{99703571-157F-4485-BAE2-5B2CE65BF444}" destId="{DDCF3209-5543-4315-BA9D-5676A80664EC}" srcOrd="0" destOrd="0" presId="urn:microsoft.com/office/officeart/2005/8/layout/hProcess9"/>
    <dgm:cxn modelId="{F153922A-6690-4A00-B1B9-8462B7503A78}" type="presOf" srcId="{4B7EB732-3F21-4623-B8F0-D0E05C5DB1D7}" destId="{578A5FB9-695B-4B6C-B901-076311161890}" srcOrd="0" destOrd="0" presId="urn:microsoft.com/office/officeart/2005/8/layout/hProcess9"/>
    <dgm:cxn modelId="{12D7FC5B-F455-488F-8EC4-FCB3E92DC8E0}" srcId="{4B7EB732-3F21-4623-B8F0-D0E05C5DB1D7}" destId="{71AB983D-4D64-4F30-A1ED-B752204D65A8}" srcOrd="0" destOrd="0" parTransId="{3F272A36-E22A-4A00-9755-5A6D1410B766}" sibTransId="{B9831E9C-0F6D-4BFE-8939-11E596B56DF6}"/>
    <dgm:cxn modelId="{C510DFBC-0C10-457E-B07A-5869C9E7ACC6}" srcId="{4B7EB732-3F21-4623-B8F0-D0E05C5DB1D7}" destId="{99703571-157F-4485-BAE2-5B2CE65BF444}" srcOrd="1" destOrd="0" parTransId="{6AB72D9D-7907-465C-BBE6-429CF0471CB2}" sibTransId="{3C5FEAD8-B1E2-4AF0-9F27-78CC1263FC1D}"/>
    <dgm:cxn modelId="{24620448-6298-4B2F-AEF0-66011A4A599F}" type="presParOf" srcId="{578A5FB9-695B-4B6C-B901-076311161890}" destId="{9172B99C-F84E-43A5-BCE3-17D67C4FB802}" srcOrd="0" destOrd="0" presId="urn:microsoft.com/office/officeart/2005/8/layout/hProcess9"/>
    <dgm:cxn modelId="{CD66003F-0652-4489-BA31-D331D00E22CF}" type="presParOf" srcId="{578A5FB9-695B-4B6C-B901-076311161890}" destId="{E444D01B-ECD9-430A-9166-5F6DB3CC23D0}" srcOrd="1" destOrd="0" presId="urn:microsoft.com/office/officeart/2005/8/layout/hProcess9"/>
    <dgm:cxn modelId="{0D745300-93F3-4C87-A1B2-4DE7F8335B7B}" type="presParOf" srcId="{E444D01B-ECD9-430A-9166-5F6DB3CC23D0}" destId="{42F3A3B2-A093-474B-9FD1-FD08062FCC30}" srcOrd="0" destOrd="0" presId="urn:microsoft.com/office/officeart/2005/8/layout/hProcess9"/>
    <dgm:cxn modelId="{07C5D1D3-0695-4C75-B5B3-9A20A62232DA}" type="presParOf" srcId="{E444D01B-ECD9-430A-9166-5F6DB3CC23D0}" destId="{42420F66-4E3D-43C1-9C63-3DA69E97075A}" srcOrd="1" destOrd="0" presId="urn:microsoft.com/office/officeart/2005/8/layout/hProcess9"/>
    <dgm:cxn modelId="{AA909FFB-FF4C-4AF7-9875-A36A0BC4F3D1}" type="presParOf" srcId="{E444D01B-ECD9-430A-9166-5F6DB3CC23D0}" destId="{DDCF3209-5543-4315-BA9D-5676A80664E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52764BA-C2C8-433C-9E22-4B13769B5B54}" type="doc">
      <dgm:prSet loTypeId="urn:microsoft.com/office/officeart/2005/8/layout/hProcess9" loCatId="process" qsTypeId="urn:microsoft.com/office/officeart/2005/8/quickstyle/3d5" qsCatId="3D" csTypeId="urn:microsoft.com/office/officeart/2005/8/colors/accent6_2" csCatId="accent6" phldr="1"/>
      <dgm:spPr/>
    </dgm:pt>
    <dgm:pt modelId="{CF30AA82-DE4A-4B95-A80F-AB7DA46D183A}">
      <dgm:prSet phldrT="[Text]"/>
      <dgm:spPr/>
      <dgm:t>
        <a:bodyPr/>
        <a:lstStyle/>
        <a:p>
          <a:r>
            <a:rPr lang="ro-RO" dirty="0"/>
            <a:t>Hallstatt</a:t>
          </a:r>
        </a:p>
        <a:p>
          <a:r>
            <a:rPr lang="ro-RO" dirty="0"/>
            <a:t>1.200-450 î.Hr.</a:t>
          </a:r>
          <a:endParaRPr lang="en-US" dirty="0"/>
        </a:p>
      </dgm:t>
    </dgm:pt>
    <dgm:pt modelId="{5701E6D8-5E48-4931-A621-87AFB3F7F391}" type="parTrans" cxnId="{03F97CC7-FCBB-4E86-8850-3736D0BC60BD}">
      <dgm:prSet/>
      <dgm:spPr/>
      <dgm:t>
        <a:bodyPr/>
        <a:lstStyle/>
        <a:p>
          <a:endParaRPr lang="en-US"/>
        </a:p>
      </dgm:t>
    </dgm:pt>
    <dgm:pt modelId="{20501CED-A398-455F-B7D7-7BE7DEA1DDF7}" type="sibTrans" cxnId="{03F97CC7-FCBB-4E86-8850-3736D0BC60BD}">
      <dgm:prSet/>
      <dgm:spPr/>
      <dgm:t>
        <a:bodyPr/>
        <a:lstStyle/>
        <a:p>
          <a:endParaRPr lang="en-US"/>
        </a:p>
      </dgm:t>
    </dgm:pt>
    <dgm:pt modelId="{8483F792-860C-4385-A300-39064D5898EF}">
      <dgm:prSet phldrT="[Text]"/>
      <dgm:spPr/>
      <dgm:t>
        <a:bodyPr/>
        <a:lstStyle/>
        <a:p>
          <a:r>
            <a:rPr lang="ro-RO" dirty="0"/>
            <a:t>La T</a:t>
          </a:r>
          <a:r>
            <a:rPr lang="en-US" b="0" dirty="0"/>
            <a:t>è</a:t>
          </a:r>
          <a:r>
            <a:rPr lang="ro-RO" dirty="0"/>
            <a:t>ne</a:t>
          </a:r>
        </a:p>
        <a:p>
          <a:r>
            <a:rPr lang="ro-RO" dirty="0"/>
            <a:t>450-1 î.Hr. </a:t>
          </a:r>
        </a:p>
        <a:p>
          <a:endParaRPr lang="ro-RO" dirty="0"/>
        </a:p>
      </dgm:t>
    </dgm:pt>
    <dgm:pt modelId="{42178EFE-78E1-45C0-979A-5E987178B35B}" type="parTrans" cxnId="{DB129163-B56B-4EC2-B1AA-DDA95208105A}">
      <dgm:prSet/>
      <dgm:spPr/>
      <dgm:t>
        <a:bodyPr/>
        <a:lstStyle/>
        <a:p>
          <a:endParaRPr lang="en-US"/>
        </a:p>
      </dgm:t>
    </dgm:pt>
    <dgm:pt modelId="{1BA7B87B-88DD-4D9C-B4DC-2D3D5A60BF3A}" type="sibTrans" cxnId="{DB129163-B56B-4EC2-B1AA-DDA95208105A}">
      <dgm:prSet/>
      <dgm:spPr/>
      <dgm:t>
        <a:bodyPr/>
        <a:lstStyle/>
        <a:p>
          <a:endParaRPr lang="en-US"/>
        </a:p>
      </dgm:t>
    </dgm:pt>
    <dgm:pt modelId="{AEA17E09-DED4-449C-A39D-D6D4B938C2AD}" type="pres">
      <dgm:prSet presAssocID="{152764BA-C2C8-433C-9E22-4B13769B5B54}" presName="CompostProcess" presStyleCnt="0">
        <dgm:presLayoutVars>
          <dgm:dir/>
          <dgm:resizeHandles val="exact"/>
        </dgm:presLayoutVars>
      </dgm:prSet>
      <dgm:spPr/>
    </dgm:pt>
    <dgm:pt modelId="{909B2C7A-B64A-4E69-9C5C-18DE9F3E2AF8}" type="pres">
      <dgm:prSet presAssocID="{152764BA-C2C8-433C-9E22-4B13769B5B54}" presName="arrow" presStyleLbl="bgShp" presStyleIdx="0" presStyleCnt="1" custLinFactNeighborX="-11673"/>
      <dgm:spPr/>
    </dgm:pt>
    <dgm:pt modelId="{31E2FAC2-F637-4810-9094-B67F81B5F5D0}" type="pres">
      <dgm:prSet presAssocID="{152764BA-C2C8-433C-9E22-4B13769B5B54}" presName="linearProcess" presStyleCnt="0"/>
      <dgm:spPr/>
    </dgm:pt>
    <dgm:pt modelId="{3DC5558A-C34B-44C5-A7CF-D5A7701E8E3A}" type="pres">
      <dgm:prSet presAssocID="{CF30AA82-DE4A-4B95-A80F-AB7DA46D183A}" presName="textNode" presStyleLbl="node1" presStyleIdx="0" presStyleCnt="2" custLinFactX="-45212" custLinFactNeighborX="-100000" custLinFactNeighborY="-9375">
        <dgm:presLayoutVars>
          <dgm:bulletEnabled val="1"/>
        </dgm:presLayoutVars>
      </dgm:prSet>
      <dgm:spPr/>
    </dgm:pt>
    <dgm:pt modelId="{06643976-5595-4CC4-A891-E13B4D719DDF}" type="pres">
      <dgm:prSet presAssocID="{20501CED-A398-455F-B7D7-7BE7DEA1DDF7}" presName="sibTrans" presStyleCnt="0"/>
      <dgm:spPr/>
    </dgm:pt>
    <dgm:pt modelId="{FA3EADA0-817B-46A6-8CDD-1EBEE75C1B6F}" type="pres">
      <dgm:prSet presAssocID="{8483F792-860C-4385-A300-39064D5898EF}" presName="textNode" presStyleLbl="node1" presStyleIdx="1" presStyleCnt="2" custLinFactX="-42231" custLinFactNeighborX="-100000" custLinFactNeighborY="-9375">
        <dgm:presLayoutVars>
          <dgm:bulletEnabled val="1"/>
        </dgm:presLayoutVars>
      </dgm:prSet>
      <dgm:spPr/>
    </dgm:pt>
  </dgm:ptLst>
  <dgm:cxnLst>
    <dgm:cxn modelId="{70597F38-3326-4FF6-AC98-7AA71D8CA830}" type="presOf" srcId="{8483F792-860C-4385-A300-39064D5898EF}" destId="{FA3EADA0-817B-46A6-8CDD-1EBEE75C1B6F}" srcOrd="0" destOrd="0" presId="urn:microsoft.com/office/officeart/2005/8/layout/hProcess9"/>
    <dgm:cxn modelId="{DB129163-B56B-4EC2-B1AA-DDA95208105A}" srcId="{152764BA-C2C8-433C-9E22-4B13769B5B54}" destId="{8483F792-860C-4385-A300-39064D5898EF}" srcOrd="1" destOrd="0" parTransId="{42178EFE-78E1-45C0-979A-5E987178B35B}" sibTransId="{1BA7B87B-88DD-4D9C-B4DC-2D3D5A60BF3A}"/>
    <dgm:cxn modelId="{9BEA6FAF-288A-4AD2-9A9B-142BE0B90FA2}" type="presOf" srcId="{CF30AA82-DE4A-4B95-A80F-AB7DA46D183A}" destId="{3DC5558A-C34B-44C5-A7CF-D5A7701E8E3A}" srcOrd="0" destOrd="0" presId="urn:microsoft.com/office/officeart/2005/8/layout/hProcess9"/>
    <dgm:cxn modelId="{03F97CC7-FCBB-4E86-8850-3736D0BC60BD}" srcId="{152764BA-C2C8-433C-9E22-4B13769B5B54}" destId="{CF30AA82-DE4A-4B95-A80F-AB7DA46D183A}" srcOrd="0" destOrd="0" parTransId="{5701E6D8-5E48-4931-A621-87AFB3F7F391}" sibTransId="{20501CED-A398-455F-B7D7-7BE7DEA1DDF7}"/>
    <dgm:cxn modelId="{2060C5CD-A839-43C7-8563-71B9FD850D82}" type="presOf" srcId="{152764BA-C2C8-433C-9E22-4B13769B5B54}" destId="{AEA17E09-DED4-449C-A39D-D6D4B938C2AD}" srcOrd="0" destOrd="0" presId="urn:microsoft.com/office/officeart/2005/8/layout/hProcess9"/>
    <dgm:cxn modelId="{96042490-C263-4D7A-BD61-DA68BF2B6BA1}" type="presParOf" srcId="{AEA17E09-DED4-449C-A39D-D6D4B938C2AD}" destId="{909B2C7A-B64A-4E69-9C5C-18DE9F3E2AF8}" srcOrd="0" destOrd="0" presId="urn:microsoft.com/office/officeart/2005/8/layout/hProcess9"/>
    <dgm:cxn modelId="{B33750A7-BC63-4F46-AE0F-760AB24EF062}" type="presParOf" srcId="{AEA17E09-DED4-449C-A39D-D6D4B938C2AD}" destId="{31E2FAC2-F637-4810-9094-B67F81B5F5D0}" srcOrd="1" destOrd="0" presId="urn:microsoft.com/office/officeart/2005/8/layout/hProcess9"/>
    <dgm:cxn modelId="{88E9FB54-EF28-4930-BB21-317956E7E691}" type="presParOf" srcId="{31E2FAC2-F637-4810-9094-B67F81B5F5D0}" destId="{3DC5558A-C34B-44C5-A7CF-D5A7701E8E3A}" srcOrd="0" destOrd="0" presId="urn:microsoft.com/office/officeart/2005/8/layout/hProcess9"/>
    <dgm:cxn modelId="{BBF8A123-3AE9-404A-8BBC-365858B6BB51}" type="presParOf" srcId="{31E2FAC2-F637-4810-9094-B67F81B5F5D0}" destId="{06643976-5595-4CC4-A891-E13B4D719DDF}" srcOrd="1" destOrd="0" presId="urn:microsoft.com/office/officeart/2005/8/layout/hProcess9"/>
    <dgm:cxn modelId="{1532540F-55B5-420B-94B6-CAABBFBD6227}" type="presParOf" srcId="{31E2FAC2-F637-4810-9094-B67F81B5F5D0}" destId="{FA3EADA0-817B-46A6-8CDD-1EBEE75C1B6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Coțofeni</a:t>
          </a:r>
        </a:p>
        <a:p>
          <a:pPr rtl="0"/>
          <a:r>
            <a:rPr lang="ro-RO" b="0" dirty="0"/>
            <a:t>Epoca bronzului timpurie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DF6E743-1C40-4677-88DA-C0645FE70920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/>
            <a:t>3.500-2.800 î.Hr.</a:t>
          </a:r>
          <a:endParaRPr lang="en-US" dirty="0"/>
        </a:p>
      </dgm:t>
    </dgm:pt>
    <dgm:pt modelId="{B72AB620-A6E7-4D34-B2E2-E0AF75FE91E1}" type="parTrans" cxnId="{50D3391C-7067-4590-876D-DD907C9E4C29}">
      <dgm:prSet/>
      <dgm:spPr/>
      <dgm:t>
        <a:bodyPr/>
        <a:lstStyle/>
        <a:p>
          <a:endParaRPr lang="en-US"/>
        </a:p>
      </dgm:t>
    </dgm:pt>
    <dgm:pt modelId="{DF65BD7B-185E-4146-97BB-80FE75E8E39D}" type="sibTrans" cxnId="{50D3391C-7067-4590-876D-DD907C9E4C29}">
      <dgm:prSet/>
      <dgm:spPr/>
      <dgm:t>
        <a:bodyPr/>
        <a:lstStyle/>
        <a:p>
          <a:endParaRPr lang="en-US"/>
        </a:p>
      </dgm:t>
    </dgm:pt>
    <dgm:pt modelId="{20D76E64-16BE-4DFC-A12E-03CEC07AAEFB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>
              <a:solidFill>
                <a:schemeClr val="tx1"/>
              </a:solidFill>
            </a:rPr>
            <a:t>Oltenia, Transilvania, V Munteniei</a:t>
          </a:r>
          <a:endParaRPr lang="en-US" dirty="0">
            <a:solidFill>
              <a:schemeClr val="tx1"/>
            </a:solidFill>
          </a:endParaRPr>
        </a:p>
      </dgm:t>
    </dgm:pt>
    <dgm:pt modelId="{1CE05065-EBE9-4FB0-94F1-22682F99E178}" type="parTrans" cxnId="{DC06558A-EE7A-4647-81E5-7A2BD3523E8B}">
      <dgm:prSet/>
      <dgm:spPr/>
      <dgm:t>
        <a:bodyPr/>
        <a:lstStyle/>
        <a:p>
          <a:endParaRPr lang="en-US"/>
        </a:p>
      </dgm:t>
    </dgm:pt>
    <dgm:pt modelId="{6586E245-91BD-4C2A-8FF4-AF0EDA913DBC}" type="sibTrans" cxnId="{DC06558A-EE7A-4647-81E5-7A2BD3523E8B}">
      <dgm:prSet/>
      <dgm:spPr/>
      <dgm:t>
        <a:bodyPr/>
        <a:lstStyle/>
        <a:p>
          <a:endParaRPr lang="en-US"/>
        </a:p>
      </dgm:t>
    </dgm:pt>
    <dgm:pt modelId="{21B6F6FA-5A3E-47CD-A353-334B7E9991BA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/>
            <a:t>Tranziție între eneolitic și epoca bronzului</a:t>
          </a:r>
        </a:p>
      </dgm:t>
    </dgm:pt>
    <dgm:pt modelId="{90DBA181-79CD-4D6F-9CE9-366ED3595D24}" type="parTrans" cxnId="{0BC2EA82-B48D-4A43-A905-0FCE42D66DFC}">
      <dgm:prSet/>
      <dgm:spPr/>
      <dgm:t>
        <a:bodyPr/>
        <a:lstStyle/>
        <a:p>
          <a:endParaRPr lang="en-US"/>
        </a:p>
      </dgm:t>
    </dgm:pt>
    <dgm:pt modelId="{02FF3064-D131-4A31-AAC2-F482FCCCC810}" type="sibTrans" cxnId="{0BC2EA82-B48D-4A43-A905-0FCE42D66DFC}">
      <dgm:prSet/>
      <dgm:spPr/>
      <dgm:t>
        <a:bodyPr/>
        <a:lstStyle/>
        <a:p>
          <a:endParaRPr lang="en-US"/>
        </a:p>
      </dgm:t>
    </dgm:pt>
    <dgm:pt modelId="{ED4BB836-0A00-4C12-8ADD-E7DEDB02C6DD}">
      <dgm:prSet phldrT="[Text]"/>
      <dgm:spPr/>
      <dgm:t>
        <a:bodyPr/>
        <a:lstStyle/>
        <a:p>
          <a:endParaRPr lang="en-US"/>
        </a:p>
      </dgm:t>
    </dgm:pt>
    <dgm:pt modelId="{1FEF55A5-C650-4B9F-BDE3-45BED34894A4}" type="parTrans" cxnId="{851CDCC9-1AAA-4C7F-B0D9-E6D1BC15803E}">
      <dgm:prSet/>
      <dgm:spPr/>
      <dgm:t>
        <a:bodyPr/>
        <a:lstStyle/>
        <a:p>
          <a:endParaRPr lang="en-US"/>
        </a:p>
      </dgm:t>
    </dgm:pt>
    <dgm:pt modelId="{43C9D107-A5B2-46C5-8CD0-9503ABB81FD2}" type="sibTrans" cxnId="{851CDCC9-1AAA-4C7F-B0D9-E6D1BC15803E}">
      <dgm:prSet/>
      <dgm:spPr/>
      <dgm:t>
        <a:bodyPr/>
        <a:lstStyle/>
        <a:p>
          <a:endParaRPr lang="en-US"/>
        </a:p>
      </dgm:t>
    </dgm:pt>
    <dgm:pt modelId="{28C684BA-0DEE-466C-8276-76AC3A818B26}">
      <dgm:prSet phldrT="[Text]"/>
      <dgm:spPr>
        <a:solidFill>
          <a:schemeClr val="accent5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5CD981CC-BCEF-4513-BDC3-9B63ED3CA820}" type="parTrans" cxnId="{CEB2F3AF-E6C2-4E2D-8B11-2AB7AFDF5C3F}">
      <dgm:prSet/>
      <dgm:spPr/>
      <dgm:t>
        <a:bodyPr/>
        <a:lstStyle/>
        <a:p>
          <a:endParaRPr lang="en-US"/>
        </a:p>
      </dgm:t>
    </dgm:pt>
    <dgm:pt modelId="{D950B302-A5BE-4A58-9B12-9D55AC31C2F5}" type="sibTrans" cxnId="{CEB2F3AF-E6C2-4E2D-8B11-2AB7AFDF5C3F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4"/>
      <dgm:spPr/>
    </dgm:pt>
    <dgm:pt modelId="{AD4C008E-8DF3-4BCB-A0E9-F29D961AD866}" type="pres">
      <dgm:prSet presAssocID="{8DF6E743-1C40-4677-88DA-C0645FE70920}" presName="node" presStyleLbl="vennNode1" presStyleIdx="1" presStyleCnt="4" custRadScaleRad="100873" custRadScaleInc="-1949">
        <dgm:presLayoutVars>
          <dgm:bulletEnabled val="1"/>
        </dgm:presLayoutVars>
      </dgm:prSet>
      <dgm:spPr/>
    </dgm:pt>
    <dgm:pt modelId="{03DDCB31-C3BA-482E-9B9C-1D8E642A907F}" type="pres">
      <dgm:prSet presAssocID="{20D76E64-16BE-4DFC-A12E-03CEC07AAEFB}" presName="node" presStyleLbl="vennNode1" presStyleIdx="2" presStyleCnt="4">
        <dgm:presLayoutVars>
          <dgm:bulletEnabled val="1"/>
        </dgm:presLayoutVars>
      </dgm:prSet>
      <dgm:spPr/>
    </dgm:pt>
    <dgm:pt modelId="{310F9FF8-B146-4520-99FA-8BC89592A265}" type="pres">
      <dgm:prSet presAssocID="{21B6F6FA-5A3E-47CD-A353-334B7E9991B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5F94AB15-691C-467B-8045-8089C8E2FC9C}" type="presOf" srcId="{5E186D45-899A-4231-B738-CEAF25FC180B}" destId="{49EC982C-5832-4D4D-8BD5-46FC2BD07CF2}" srcOrd="0" destOrd="0" presId="urn:microsoft.com/office/officeart/2005/8/layout/radial3"/>
    <dgm:cxn modelId="{50D3391C-7067-4590-876D-DD907C9E4C29}" srcId="{5E186D45-899A-4231-B738-CEAF25FC180B}" destId="{8DF6E743-1C40-4677-88DA-C0645FE70920}" srcOrd="0" destOrd="0" parTransId="{B72AB620-A6E7-4D34-B2E2-E0AF75FE91E1}" sibTransId="{DF65BD7B-185E-4146-97BB-80FE75E8E39D}"/>
    <dgm:cxn modelId="{85DAE264-2001-4AEA-8B5E-DDE4EF4DD9F9}" type="presOf" srcId="{21B6F6FA-5A3E-47CD-A353-334B7E9991BA}" destId="{310F9FF8-B146-4520-99FA-8BC89592A265}" srcOrd="0" destOrd="0" presId="urn:microsoft.com/office/officeart/2005/8/layout/radial3"/>
    <dgm:cxn modelId="{0BC2EA82-B48D-4A43-A905-0FCE42D66DFC}" srcId="{5E186D45-899A-4231-B738-CEAF25FC180B}" destId="{21B6F6FA-5A3E-47CD-A353-334B7E9991BA}" srcOrd="2" destOrd="0" parTransId="{90DBA181-79CD-4D6F-9CE9-366ED3595D24}" sibTransId="{02FF3064-D131-4A31-AAC2-F482FCCCC810}"/>
    <dgm:cxn modelId="{DC06558A-EE7A-4647-81E5-7A2BD3523E8B}" srcId="{5E186D45-899A-4231-B738-CEAF25FC180B}" destId="{20D76E64-16BE-4DFC-A12E-03CEC07AAEFB}" srcOrd="1" destOrd="0" parTransId="{1CE05065-EBE9-4FB0-94F1-22682F99E178}" sibTransId="{6586E245-91BD-4C2A-8FF4-AF0EDA913DBC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D447E3AB-DB73-46DF-9719-BE1735782112}" type="presOf" srcId="{20D76E64-16BE-4DFC-A12E-03CEC07AAEFB}" destId="{03DDCB31-C3BA-482E-9B9C-1D8E642A907F}" srcOrd="0" destOrd="0" presId="urn:microsoft.com/office/officeart/2005/8/layout/radial3"/>
    <dgm:cxn modelId="{4EA357AD-1E35-4E7E-86C5-FD4683B885CC}" type="presOf" srcId="{BF61AFA3-1040-4EAC-9291-ED4DBF1FC0C2}" destId="{F19C1E7E-2AE4-435D-BDEA-814DA0A17472}" srcOrd="0" destOrd="0" presId="urn:microsoft.com/office/officeart/2005/8/layout/radial3"/>
    <dgm:cxn modelId="{CEB2F3AF-E6C2-4E2D-8B11-2AB7AFDF5C3F}" srcId="{BF61AFA3-1040-4EAC-9291-ED4DBF1FC0C2}" destId="{28C684BA-0DEE-466C-8276-76AC3A818B26}" srcOrd="1" destOrd="0" parTransId="{5CD981CC-BCEF-4513-BDC3-9B63ED3CA820}" sibTransId="{D950B302-A5BE-4A58-9B12-9D55AC31C2F5}"/>
    <dgm:cxn modelId="{851CDCC9-1AAA-4C7F-B0D9-E6D1BC15803E}" srcId="{BF61AFA3-1040-4EAC-9291-ED4DBF1FC0C2}" destId="{ED4BB836-0A00-4C12-8ADD-E7DEDB02C6DD}" srcOrd="2" destOrd="0" parTransId="{1FEF55A5-C650-4B9F-BDE3-45BED34894A4}" sibTransId="{43C9D107-A5B2-46C5-8CD0-9503ABB81FD2}"/>
    <dgm:cxn modelId="{15EA43D0-885A-4FE9-9642-4316BBC0E2C2}" type="presOf" srcId="{8DF6E743-1C40-4677-88DA-C0645FE70920}" destId="{AD4C008E-8DF3-4BCB-A0E9-F29D961AD866}" srcOrd="0" destOrd="0" presId="urn:microsoft.com/office/officeart/2005/8/layout/radial3"/>
    <dgm:cxn modelId="{CFEEB978-7B8B-4D33-839F-D6C788114020}" type="presParOf" srcId="{F19C1E7E-2AE4-435D-BDEA-814DA0A17472}" destId="{D1E3BCFF-4A47-4548-A9EB-4F7D99BAFB09}" srcOrd="0" destOrd="0" presId="urn:microsoft.com/office/officeart/2005/8/layout/radial3"/>
    <dgm:cxn modelId="{E868D3CB-3B0A-4D4D-9E8A-4B8384F6D072}" type="presParOf" srcId="{D1E3BCFF-4A47-4548-A9EB-4F7D99BAFB09}" destId="{49EC982C-5832-4D4D-8BD5-46FC2BD07CF2}" srcOrd="0" destOrd="0" presId="urn:microsoft.com/office/officeart/2005/8/layout/radial3"/>
    <dgm:cxn modelId="{AEA89950-7AD8-426F-B330-69B52E710A01}" type="presParOf" srcId="{D1E3BCFF-4A47-4548-A9EB-4F7D99BAFB09}" destId="{AD4C008E-8DF3-4BCB-A0E9-F29D961AD866}" srcOrd="1" destOrd="0" presId="urn:microsoft.com/office/officeart/2005/8/layout/radial3"/>
    <dgm:cxn modelId="{801A6645-20FE-4C71-9CD0-3B71C947FFCB}" type="presParOf" srcId="{D1E3BCFF-4A47-4548-A9EB-4F7D99BAFB09}" destId="{03DDCB31-C3BA-482E-9B9C-1D8E642A907F}" srcOrd="2" destOrd="0" presId="urn:microsoft.com/office/officeart/2005/8/layout/radial3"/>
    <dgm:cxn modelId="{DF81E262-1DB8-44D7-AC97-9225B40D9C37}" type="presParOf" srcId="{D1E3BCFF-4A47-4548-A9EB-4F7D99BAFB09}" destId="{310F9FF8-B146-4520-99FA-8BC89592A26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o-RO" dirty="0">
              <a:solidFill>
                <a:schemeClr val="bg1"/>
              </a:solidFill>
            </a:rPr>
            <a:t>Culturile </a:t>
          </a:r>
          <a:r>
            <a:rPr lang="ro-RO" b="1" dirty="0">
              <a:solidFill>
                <a:schemeClr val="bg1"/>
              </a:solidFill>
            </a:rPr>
            <a:t>Baden și Kostolac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/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/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/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/>
        </a:p>
      </dgm:t>
    </dgm:pt>
    <dgm:pt modelId="{7A395248-FC70-4FF2-91E2-C0E89983057A}">
      <dgm:prSet phldrT="[Text]" custLinFactNeighborX="-12961" custLinFactNeighborY="-6987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1AD43413-045C-4B8E-BF37-8998152F39FF}" type="parTrans" cxnId="{2F77C991-43F2-4936-97B3-E5DF33EF80EB}">
      <dgm:prSet/>
      <dgm:spPr/>
      <dgm:t>
        <a:bodyPr/>
        <a:lstStyle/>
        <a:p>
          <a:endParaRPr lang="en-US"/>
        </a:p>
      </dgm:t>
    </dgm:pt>
    <dgm:pt modelId="{B61ADE1B-443F-4377-B1AC-F1FA0482308E}" type="sibTrans" cxnId="{2F77C991-43F2-4936-97B3-E5DF33EF80EB}">
      <dgm:prSet/>
      <dgm:spPr/>
      <dgm:t>
        <a:bodyPr/>
        <a:lstStyle/>
        <a:p>
          <a:endParaRPr lang="en-US"/>
        </a:p>
      </dgm:t>
    </dgm:pt>
    <dgm:pt modelId="{E5BD6E86-1A09-44DE-A4D0-031E7A24D5CE}">
      <dgm:prSet phldrT="[Text]" custLinFactNeighborX="-6929" custLinFactNeighborY="12798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81352DBB-6868-4091-9C37-64002C1440D6}" type="parTrans" cxnId="{7959FC04-3884-4756-B4DE-E6BCC8881FD7}">
      <dgm:prSet/>
      <dgm:spPr/>
      <dgm:t>
        <a:bodyPr/>
        <a:lstStyle/>
        <a:p>
          <a:endParaRPr lang="en-US"/>
        </a:p>
      </dgm:t>
    </dgm:pt>
    <dgm:pt modelId="{FE7399F3-5444-4E53-9A55-B7DEB7BD3F28}" type="sibTrans" cxnId="{7959FC04-3884-4756-B4DE-E6BCC8881FD7}">
      <dgm:prSet/>
      <dgm:spPr/>
      <dgm:t>
        <a:bodyPr/>
        <a:lstStyle/>
        <a:p>
          <a:endParaRPr lang="en-US"/>
        </a:p>
      </dgm:t>
    </dgm:pt>
    <dgm:pt modelId="{3847D693-6867-494E-82E9-DB66AE17809E}">
      <dgm:prSet phldrT="[Text]" custLinFactNeighborX="2609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40A6E1B8-8D81-4605-9070-B250F20CC0B5}" type="parTrans" cxnId="{4E978A6D-5E3B-4CE1-B524-33BC14C1DF57}">
      <dgm:prSet/>
      <dgm:spPr/>
      <dgm:t>
        <a:bodyPr/>
        <a:lstStyle/>
        <a:p>
          <a:endParaRPr lang="en-US"/>
        </a:p>
      </dgm:t>
    </dgm:pt>
    <dgm:pt modelId="{0E9166E1-CE05-4DC1-9907-52CA0EC4FED5}" type="sibTrans" cxnId="{4E978A6D-5E3B-4CE1-B524-33BC14C1DF57}">
      <dgm:prSet/>
      <dgm:spPr/>
      <dgm:t>
        <a:bodyPr/>
        <a:lstStyle/>
        <a:p>
          <a:endParaRPr lang="en-US"/>
        </a:p>
      </dgm:t>
    </dgm:pt>
    <dgm:pt modelId="{5D11136F-A0E2-4F02-B640-F71E46AC235D}">
      <dgm:prSet phldrT="[Text]" custLinFactNeighborX="2609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3D03C04-E0DE-4349-8ABD-00C2D4F363F7}" type="parTrans" cxnId="{84A5C419-379E-4A66-9C03-0AC0BF87E2B9}">
      <dgm:prSet/>
      <dgm:spPr/>
      <dgm:t>
        <a:bodyPr/>
        <a:lstStyle/>
        <a:p>
          <a:endParaRPr lang="en-US"/>
        </a:p>
      </dgm:t>
    </dgm:pt>
    <dgm:pt modelId="{0AB378DB-2BC3-4E8A-8E8C-E10428C044B2}" type="sibTrans" cxnId="{84A5C419-379E-4A66-9C03-0AC0BF87E2B9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-2313" custLinFactNeighborY="4934"/>
      <dgm:spPr/>
    </dgm:pt>
  </dgm:ptLst>
  <dgm:cxnLst>
    <dgm:cxn modelId="{7959FC04-3884-4756-B4DE-E6BCC8881FD7}" srcId="{BF61AFA3-1040-4EAC-9291-ED4DBF1FC0C2}" destId="{E5BD6E86-1A09-44DE-A4D0-031E7A24D5CE}" srcOrd="3" destOrd="0" parTransId="{81352DBB-6868-4091-9C37-64002C1440D6}" sibTransId="{FE7399F3-5444-4E53-9A55-B7DEB7BD3F28}"/>
    <dgm:cxn modelId="{84A5C419-379E-4A66-9C03-0AC0BF87E2B9}" srcId="{BF61AFA3-1040-4EAC-9291-ED4DBF1FC0C2}" destId="{5D11136F-A0E2-4F02-B640-F71E46AC235D}" srcOrd="1" destOrd="0" parTransId="{33D03C04-E0DE-4349-8ABD-00C2D4F363F7}" sibTransId="{0AB378DB-2BC3-4E8A-8E8C-E10428C044B2}"/>
    <dgm:cxn modelId="{D582F539-6C7D-4036-86CA-4A6D470B9CCB}" srcId="{BF61AFA3-1040-4EAC-9291-ED4DBF1FC0C2}" destId="{8E7C9158-21F2-4CB0-8066-1AF7B56F4472}" srcOrd="5" destOrd="0" parTransId="{227CE111-D4EF-458C-A56A-B068F0FB66D7}" sibTransId="{8162E125-F00E-4265-A112-5466BBAE0F93}"/>
    <dgm:cxn modelId="{DD507D43-B5D9-42CE-8F29-0DFAF3DBA389}" type="presOf" srcId="{5E186D45-899A-4231-B738-CEAF25FC180B}" destId="{49EC982C-5832-4D4D-8BD5-46FC2BD07CF2}" srcOrd="0" destOrd="0" presId="urn:microsoft.com/office/officeart/2005/8/layout/radial3"/>
    <dgm:cxn modelId="{4E978A6D-5E3B-4CE1-B524-33BC14C1DF57}" srcId="{BF61AFA3-1040-4EAC-9291-ED4DBF1FC0C2}" destId="{3847D693-6867-494E-82E9-DB66AE17809E}" srcOrd="2" destOrd="0" parTransId="{40A6E1B8-8D81-4605-9070-B250F20CC0B5}" sibTransId="{0E9166E1-CE05-4DC1-9907-52CA0EC4FED5}"/>
    <dgm:cxn modelId="{C0F51277-367D-421A-95E1-71E0D04D00ED}" type="presOf" srcId="{BF61AFA3-1040-4EAC-9291-ED4DBF1FC0C2}" destId="{F19C1E7E-2AE4-435D-BDEA-814DA0A17472}" srcOrd="0" destOrd="0" presId="urn:microsoft.com/office/officeart/2005/8/layout/radial3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2F77C991-43F2-4936-97B3-E5DF33EF80EB}" srcId="{BF61AFA3-1040-4EAC-9291-ED4DBF1FC0C2}" destId="{7A395248-FC70-4FF2-91E2-C0E89983057A}" srcOrd="4" destOrd="0" parTransId="{1AD43413-045C-4B8E-BF37-8998152F39FF}" sibTransId="{B61ADE1B-443F-4377-B1AC-F1FA0482308E}"/>
    <dgm:cxn modelId="{BC016DE1-5BEB-4920-B240-F326C7B8BAE0}" srcId="{BF61AFA3-1040-4EAC-9291-ED4DBF1FC0C2}" destId="{32EE9FD5-9522-4930-A930-B766DCF5D994}" srcOrd="6" destOrd="0" parTransId="{3CEBEEFF-319D-4CD0-A724-A6550F162812}" sibTransId="{EED05C71-58F5-4772-98C9-63D453E07092}"/>
    <dgm:cxn modelId="{7DCE00B6-9F2A-4C45-AD47-7EC99B7290C8}" type="presParOf" srcId="{F19C1E7E-2AE4-435D-BDEA-814DA0A17472}" destId="{D1E3BCFF-4A47-4548-A9EB-4F7D99BAFB09}" srcOrd="0" destOrd="0" presId="urn:microsoft.com/office/officeart/2005/8/layout/radial3"/>
    <dgm:cxn modelId="{C921DE83-A863-4E37-92B4-DEF5A382F54A}" type="presParOf" srcId="{D1E3BCFF-4A47-4548-A9EB-4F7D99BAFB09}" destId="{49EC982C-5832-4D4D-8BD5-46FC2BD07C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/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Periam</a:t>
          </a:r>
        </a:p>
        <a:p>
          <a:pPr rtl="0"/>
          <a:r>
            <a:rPr lang="ro-RO" b="0" dirty="0"/>
            <a:t>Epoca bronzului timpurie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DF6E743-1C40-4677-88DA-C0645FE70920}">
      <dgm:prSet phldrT="[Text]"/>
      <dgm:spPr/>
      <dgm:t>
        <a:bodyPr/>
        <a:lstStyle/>
        <a:p>
          <a:r>
            <a:rPr lang="ro-RO" dirty="0"/>
            <a:t>3.000-1.600 î.Hr.</a:t>
          </a:r>
          <a:endParaRPr lang="en-US" dirty="0"/>
        </a:p>
      </dgm:t>
    </dgm:pt>
    <dgm:pt modelId="{B72AB620-A6E7-4D34-B2E2-E0AF75FE91E1}" type="parTrans" cxnId="{50D3391C-7067-4590-876D-DD907C9E4C29}">
      <dgm:prSet/>
      <dgm:spPr/>
      <dgm:t>
        <a:bodyPr/>
        <a:lstStyle/>
        <a:p>
          <a:endParaRPr lang="en-US"/>
        </a:p>
      </dgm:t>
    </dgm:pt>
    <dgm:pt modelId="{DF65BD7B-185E-4146-97BB-80FE75E8E39D}" type="sibTrans" cxnId="{50D3391C-7067-4590-876D-DD907C9E4C29}">
      <dgm:prSet/>
      <dgm:spPr/>
      <dgm:t>
        <a:bodyPr/>
        <a:lstStyle/>
        <a:p>
          <a:endParaRPr lang="en-US"/>
        </a:p>
      </dgm:t>
    </dgm:pt>
    <dgm:pt modelId="{20D76E64-16BE-4DFC-A12E-03CEC07AAEFB}">
      <dgm:prSet phldrT="[Text]"/>
      <dgm:spPr/>
      <dgm:t>
        <a:bodyPr/>
        <a:lstStyle/>
        <a:p>
          <a:r>
            <a:rPr lang="ro-RO" dirty="0"/>
            <a:t>Banat, S Crișanei</a:t>
          </a:r>
          <a:endParaRPr lang="en-US" dirty="0"/>
        </a:p>
      </dgm:t>
    </dgm:pt>
    <dgm:pt modelId="{1CE05065-EBE9-4FB0-94F1-22682F99E178}" type="parTrans" cxnId="{DC06558A-EE7A-4647-81E5-7A2BD3523E8B}">
      <dgm:prSet/>
      <dgm:spPr/>
      <dgm:t>
        <a:bodyPr/>
        <a:lstStyle/>
        <a:p>
          <a:endParaRPr lang="en-US"/>
        </a:p>
      </dgm:t>
    </dgm:pt>
    <dgm:pt modelId="{6586E245-91BD-4C2A-8FF4-AF0EDA913DBC}" type="sibTrans" cxnId="{DC06558A-EE7A-4647-81E5-7A2BD3523E8B}">
      <dgm:prSet/>
      <dgm:spPr/>
      <dgm:t>
        <a:bodyPr/>
        <a:lstStyle/>
        <a:p>
          <a:endParaRPr lang="en-US"/>
        </a:p>
      </dgm:t>
    </dgm:pt>
    <dgm:pt modelId="{21B6F6FA-5A3E-47CD-A353-334B7E9991BA}">
      <dgm:prSet phldrT="[Text]"/>
      <dgm:spPr>
        <a:solidFill>
          <a:schemeClr val="accent3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/>
            <a:t>Influențată de elemente anatoliene</a:t>
          </a:r>
          <a:endParaRPr lang="ro-RO" dirty="0"/>
        </a:p>
      </dgm:t>
    </dgm:pt>
    <dgm:pt modelId="{90DBA181-79CD-4D6F-9CE9-366ED3595D24}" type="parTrans" cxnId="{0BC2EA82-B48D-4A43-A905-0FCE42D66DFC}">
      <dgm:prSet/>
      <dgm:spPr/>
      <dgm:t>
        <a:bodyPr/>
        <a:lstStyle/>
        <a:p>
          <a:endParaRPr lang="en-US"/>
        </a:p>
      </dgm:t>
    </dgm:pt>
    <dgm:pt modelId="{02FF3064-D131-4A31-AAC2-F482FCCCC810}" type="sibTrans" cxnId="{0BC2EA82-B48D-4A43-A905-0FCE42D66DFC}">
      <dgm:prSet/>
      <dgm:spPr/>
      <dgm:t>
        <a:bodyPr/>
        <a:lstStyle/>
        <a:p>
          <a:endParaRPr lang="en-US"/>
        </a:p>
      </dgm:t>
    </dgm:pt>
    <dgm:pt modelId="{ED4BB836-0A00-4C12-8ADD-E7DEDB02C6DD}">
      <dgm:prSet phldrT="[Text]"/>
      <dgm:spPr/>
      <dgm:t>
        <a:bodyPr/>
        <a:lstStyle/>
        <a:p>
          <a:endParaRPr lang="en-US"/>
        </a:p>
      </dgm:t>
    </dgm:pt>
    <dgm:pt modelId="{1FEF55A5-C650-4B9F-BDE3-45BED34894A4}" type="parTrans" cxnId="{851CDCC9-1AAA-4C7F-B0D9-E6D1BC15803E}">
      <dgm:prSet/>
      <dgm:spPr/>
      <dgm:t>
        <a:bodyPr/>
        <a:lstStyle/>
        <a:p>
          <a:endParaRPr lang="en-US"/>
        </a:p>
      </dgm:t>
    </dgm:pt>
    <dgm:pt modelId="{43C9D107-A5B2-46C5-8CD0-9503ABB81FD2}" type="sibTrans" cxnId="{851CDCC9-1AAA-4C7F-B0D9-E6D1BC15803E}">
      <dgm:prSet/>
      <dgm:spPr/>
      <dgm:t>
        <a:bodyPr/>
        <a:lstStyle/>
        <a:p>
          <a:endParaRPr lang="en-US"/>
        </a:p>
      </dgm:t>
    </dgm:pt>
    <dgm:pt modelId="{28C684BA-0DEE-466C-8276-76AC3A818B26}">
      <dgm:prSet phldrT="[Text]"/>
      <dgm:spPr/>
      <dgm:t>
        <a:bodyPr/>
        <a:lstStyle/>
        <a:p>
          <a:endParaRPr lang="en-US"/>
        </a:p>
      </dgm:t>
    </dgm:pt>
    <dgm:pt modelId="{5CD981CC-BCEF-4513-BDC3-9B63ED3CA820}" type="parTrans" cxnId="{CEB2F3AF-E6C2-4E2D-8B11-2AB7AFDF5C3F}">
      <dgm:prSet/>
      <dgm:spPr/>
      <dgm:t>
        <a:bodyPr/>
        <a:lstStyle/>
        <a:p>
          <a:endParaRPr lang="en-US"/>
        </a:p>
      </dgm:t>
    </dgm:pt>
    <dgm:pt modelId="{D950B302-A5BE-4A58-9B12-9D55AC31C2F5}" type="sibTrans" cxnId="{CEB2F3AF-E6C2-4E2D-8B11-2AB7AFDF5C3F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4"/>
      <dgm:spPr/>
    </dgm:pt>
    <dgm:pt modelId="{AD4C008E-8DF3-4BCB-A0E9-F29D961AD866}" type="pres">
      <dgm:prSet presAssocID="{8DF6E743-1C40-4677-88DA-C0645FE70920}" presName="node" presStyleLbl="vennNode1" presStyleIdx="1" presStyleCnt="4" custRadScaleRad="100873" custRadScaleInc="-1949">
        <dgm:presLayoutVars>
          <dgm:bulletEnabled val="1"/>
        </dgm:presLayoutVars>
      </dgm:prSet>
      <dgm:spPr/>
    </dgm:pt>
    <dgm:pt modelId="{03DDCB31-C3BA-482E-9B9C-1D8E642A907F}" type="pres">
      <dgm:prSet presAssocID="{20D76E64-16BE-4DFC-A12E-03CEC07AAEFB}" presName="node" presStyleLbl="vennNode1" presStyleIdx="2" presStyleCnt="4">
        <dgm:presLayoutVars>
          <dgm:bulletEnabled val="1"/>
        </dgm:presLayoutVars>
      </dgm:prSet>
      <dgm:spPr/>
    </dgm:pt>
    <dgm:pt modelId="{310F9FF8-B146-4520-99FA-8BC89592A265}" type="pres">
      <dgm:prSet presAssocID="{21B6F6FA-5A3E-47CD-A353-334B7E9991B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297B8A02-CDDF-4469-80C7-5BF5C46091D6}" type="presOf" srcId="{21B6F6FA-5A3E-47CD-A353-334B7E9991BA}" destId="{310F9FF8-B146-4520-99FA-8BC89592A265}" srcOrd="0" destOrd="0" presId="urn:microsoft.com/office/officeart/2005/8/layout/radial3"/>
    <dgm:cxn modelId="{8346830A-71EB-46A3-8BCA-68C9A41C4F7A}" type="presOf" srcId="{5E186D45-899A-4231-B738-CEAF25FC180B}" destId="{49EC982C-5832-4D4D-8BD5-46FC2BD07CF2}" srcOrd="0" destOrd="0" presId="urn:microsoft.com/office/officeart/2005/8/layout/radial3"/>
    <dgm:cxn modelId="{D818441A-919C-4882-9CC8-C0AF71FC0276}" type="presOf" srcId="{BF61AFA3-1040-4EAC-9291-ED4DBF1FC0C2}" destId="{F19C1E7E-2AE4-435D-BDEA-814DA0A17472}" srcOrd="0" destOrd="0" presId="urn:microsoft.com/office/officeart/2005/8/layout/radial3"/>
    <dgm:cxn modelId="{50D3391C-7067-4590-876D-DD907C9E4C29}" srcId="{5E186D45-899A-4231-B738-CEAF25FC180B}" destId="{8DF6E743-1C40-4677-88DA-C0645FE70920}" srcOrd="0" destOrd="0" parTransId="{B72AB620-A6E7-4D34-B2E2-E0AF75FE91E1}" sibTransId="{DF65BD7B-185E-4146-97BB-80FE75E8E39D}"/>
    <dgm:cxn modelId="{D0495C4B-4361-4AE3-925D-E5AE465EBC77}" type="presOf" srcId="{20D76E64-16BE-4DFC-A12E-03CEC07AAEFB}" destId="{03DDCB31-C3BA-482E-9B9C-1D8E642A907F}" srcOrd="0" destOrd="0" presId="urn:microsoft.com/office/officeart/2005/8/layout/radial3"/>
    <dgm:cxn modelId="{0BC2EA82-B48D-4A43-A905-0FCE42D66DFC}" srcId="{5E186D45-899A-4231-B738-CEAF25FC180B}" destId="{21B6F6FA-5A3E-47CD-A353-334B7E9991BA}" srcOrd="2" destOrd="0" parTransId="{90DBA181-79CD-4D6F-9CE9-366ED3595D24}" sibTransId="{02FF3064-D131-4A31-AAC2-F482FCCCC810}"/>
    <dgm:cxn modelId="{DC06558A-EE7A-4647-81E5-7A2BD3523E8B}" srcId="{5E186D45-899A-4231-B738-CEAF25FC180B}" destId="{20D76E64-16BE-4DFC-A12E-03CEC07AAEFB}" srcOrd="1" destOrd="0" parTransId="{1CE05065-EBE9-4FB0-94F1-22682F99E178}" sibTransId="{6586E245-91BD-4C2A-8FF4-AF0EDA913DBC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8C7FBD9D-EAA2-4DEE-B1E2-FC34AEC5F422}" type="presOf" srcId="{8DF6E743-1C40-4677-88DA-C0645FE70920}" destId="{AD4C008E-8DF3-4BCB-A0E9-F29D961AD866}" srcOrd="0" destOrd="0" presId="urn:microsoft.com/office/officeart/2005/8/layout/radial3"/>
    <dgm:cxn modelId="{CEB2F3AF-E6C2-4E2D-8B11-2AB7AFDF5C3F}" srcId="{BF61AFA3-1040-4EAC-9291-ED4DBF1FC0C2}" destId="{28C684BA-0DEE-466C-8276-76AC3A818B26}" srcOrd="1" destOrd="0" parTransId="{5CD981CC-BCEF-4513-BDC3-9B63ED3CA820}" sibTransId="{D950B302-A5BE-4A58-9B12-9D55AC31C2F5}"/>
    <dgm:cxn modelId="{851CDCC9-1AAA-4C7F-B0D9-E6D1BC15803E}" srcId="{BF61AFA3-1040-4EAC-9291-ED4DBF1FC0C2}" destId="{ED4BB836-0A00-4C12-8ADD-E7DEDB02C6DD}" srcOrd="2" destOrd="0" parTransId="{1FEF55A5-C650-4B9F-BDE3-45BED34894A4}" sibTransId="{43C9D107-A5B2-46C5-8CD0-9503ABB81FD2}"/>
    <dgm:cxn modelId="{6B143D83-AA71-4EFD-B594-99C710BFA249}" type="presParOf" srcId="{F19C1E7E-2AE4-435D-BDEA-814DA0A17472}" destId="{D1E3BCFF-4A47-4548-A9EB-4F7D99BAFB09}" srcOrd="0" destOrd="0" presId="urn:microsoft.com/office/officeart/2005/8/layout/radial3"/>
    <dgm:cxn modelId="{7E122895-7150-489C-8759-CC1FDF6CD003}" type="presParOf" srcId="{D1E3BCFF-4A47-4548-A9EB-4F7D99BAFB09}" destId="{49EC982C-5832-4D4D-8BD5-46FC2BD07CF2}" srcOrd="0" destOrd="0" presId="urn:microsoft.com/office/officeart/2005/8/layout/radial3"/>
    <dgm:cxn modelId="{E474CA70-920F-4E0D-90F3-785749115833}" type="presParOf" srcId="{D1E3BCFF-4A47-4548-A9EB-4F7D99BAFB09}" destId="{AD4C008E-8DF3-4BCB-A0E9-F29D961AD866}" srcOrd="1" destOrd="0" presId="urn:microsoft.com/office/officeart/2005/8/layout/radial3"/>
    <dgm:cxn modelId="{4D0A2130-E695-4C7A-9139-933ACF669ED3}" type="presParOf" srcId="{D1E3BCFF-4A47-4548-A9EB-4F7D99BAFB09}" destId="{03DDCB31-C3BA-482E-9B9C-1D8E642A907F}" srcOrd="2" destOrd="0" presId="urn:microsoft.com/office/officeart/2005/8/layout/radial3"/>
    <dgm:cxn modelId="{D82034AA-64C9-46F4-A206-0EEE25234AFF}" type="presParOf" srcId="{D1E3BCFF-4A47-4548-A9EB-4F7D99BAFB09}" destId="{310F9FF8-B146-4520-99FA-8BC89592A26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/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Cernavoda III</a:t>
          </a:r>
        </a:p>
        <a:p>
          <a:pPr rtl="0"/>
          <a:r>
            <a:rPr lang="ro-RO" b="0" dirty="0"/>
            <a:t>Epoca bronzului timpurie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DF6E743-1C40-4677-88DA-C0645FE70920}">
      <dgm:prSet phldrT="[Text]"/>
      <dgm:spPr/>
      <dgm:t>
        <a:bodyPr/>
        <a:lstStyle/>
        <a:p>
          <a:r>
            <a:rPr lang="ro-RO" dirty="0"/>
            <a:t>sfârșittul mil. IV î.Hr.</a:t>
          </a:r>
          <a:endParaRPr lang="en-US" dirty="0"/>
        </a:p>
      </dgm:t>
    </dgm:pt>
    <dgm:pt modelId="{B72AB620-A6E7-4D34-B2E2-E0AF75FE91E1}" type="parTrans" cxnId="{50D3391C-7067-4590-876D-DD907C9E4C29}">
      <dgm:prSet/>
      <dgm:spPr/>
      <dgm:t>
        <a:bodyPr/>
        <a:lstStyle/>
        <a:p>
          <a:endParaRPr lang="en-US"/>
        </a:p>
      </dgm:t>
    </dgm:pt>
    <dgm:pt modelId="{DF65BD7B-185E-4146-97BB-80FE75E8E39D}" type="sibTrans" cxnId="{50D3391C-7067-4590-876D-DD907C9E4C29}">
      <dgm:prSet/>
      <dgm:spPr/>
      <dgm:t>
        <a:bodyPr/>
        <a:lstStyle/>
        <a:p>
          <a:endParaRPr lang="en-US"/>
        </a:p>
      </dgm:t>
    </dgm:pt>
    <dgm:pt modelId="{20D76E64-16BE-4DFC-A12E-03CEC07AAEFB}">
      <dgm:prSet phldrT="[Text]"/>
      <dgm:spPr/>
      <dgm:t>
        <a:bodyPr/>
        <a:lstStyle/>
        <a:p>
          <a:r>
            <a:rPr lang="ro-RO"/>
            <a:t>Dobrogea, Dunărea de Jos, apoi V-NV Transilvaniei</a:t>
          </a:r>
          <a:endParaRPr lang="en-US" dirty="0"/>
        </a:p>
      </dgm:t>
    </dgm:pt>
    <dgm:pt modelId="{1CE05065-EBE9-4FB0-94F1-22682F99E178}" type="parTrans" cxnId="{DC06558A-EE7A-4647-81E5-7A2BD3523E8B}">
      <dgm:prSet/>
      <dgm:spPr/>
      <dgm:t>
        <a:bodyPr/>
        <a:lstStyle/>
        <a:p>
          <a:endParaRPr lang="en-US"/>
        </a:p>
      </dgm:t>
    </dgm:pt>
    <dgm:pt modelId="{6586E245-91BD-4C2A-8FF4-AF0EDA913DBC}" type="sibTrans" cxnId="{DC06558A-EE7A-4647-81E5-7A2BD3523E8B}">
      <dgm:prSet/>
      <dgm:spPr/>
      <dgm:t>
        <a:bodyPr/>
        <a:lstStyle/>
        <a:p>
          <a:endParaRPr lang="en-US"/>
        </a:p>
      </dgm:t>
    </dgm:pt>
    <dgm:pt modelId="{21B6F6FA-5A3E-47CD-A353-334B7E9991BA}">
      <dgm:prSet phldrT="[Text]"/>
      <dgm:spPr/>
      <dgm:t>
        <a:bodyPr/>
        <a:lstStyle/>
        <a:p>
          <a:r>
            <a:rPr lang="ro-RO" dirty="0"/>
            <a:t>Influențată de cultura Gumelnița, Salcuta, Cernavodă I </a:t>
          </a:r>
        </a:p>
      </dgm:t>
    </dgm:pt>
    <dgm:pt modelId="{90DBA181-79CD-4D6F-9CE9-366ED3595D24}" type="parTrans" cxnId="{0BC2EA82-B48D-4A43-A905-0FCE42D66DFC}">
      <dgm:prSet/>
      <dgm:spPr/>
      <dgm:t>
        <a:bodyPr/>
        <a:lstStyle/>
        <a:p>
          <a:endParaRPr lang="en-US"/>
        </a:p>
      </dgm:t>
    </dgm:pt>
    <dgm:pt modelId="{02FF3064-D131-4A31-AAC2-F482FCCCC810}" type="sibTrans" cxnId="{0BC2EA82-B48D-4A43-A905-0FCE42D66DFC}">
      <dgm:prSet/>
      <dgm:spPr/>
      <dgm:t>
        <a:bodyPr/>
        <a:lstStyle/>
        <a:p>
          <a:endParaRPr lang="en-US"/>
        </a:p>
      </dgm:t>
    </dgm:pt>
    <dgm:pt modelId="{ED4BB836-0A00-4C12-8ADD-E7DEDB02C6DD}">
      <dgm:prSet phldrT="[Text]"/>
      <dgm:spPr/>
      <dgm:t>
        <a:bodyPr/>
        <a:lstStyle/>
        <a:p>
          <a:endParaRPr lang="en-US"/>
        </a:p>
      </dgm:t>
    </dgm:pt>
    <dgm:pt modelId="{1FEF55A5-C650-4B9F-BDE3-45BED34894A4}" type="parTrans" cxnId="{851CDCC9-1AAA-4C7F-B0D9-E6D1BC15803E}">
      <dgm:prSet/>
      <dgm:spPr/>
      <dgm:t>
        <a:bodyPr/>
        <a:lstStyle/>
        <a:p>
          <a:endParaRPr lang="en-US"/>
        </a:p>
      </dgm:t>
    </dgm:pt>
    <dgm:pt modelId="{43C9D107-A5B2-46C5-8CD0-9503ABB81FD2}" type="sibTrans" cxnId="{851CDCC9-1AAA-4C7F-B0D9-E6D1BC15803E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4"/>
      <dgm:spPr/>
    </dgm:pt>
    <dgm:pt modelId="{AD4C008E-8DF3-4BCB-A0E9-F29D961AD866}" type="pres">
      <dgm:prSet presAssocID="{8DF6E743-1C40-4677-88DA-C0645FE70920}" presName="node" presStyleLbl="vennNode1" presStyleIdx="1" presStyleCnt="4" custRadScaleRad="100903" custRadScaleInc="-2262">
        <dgm:presLayoutVars>
          <dgm:bulletEnabled val="1"/>
        </dgm:presLayoutVars>
      </dgm:prSet>
      <dgm:spPr/>
    </dgm:pt>
    <dgm:pt modelId="{03DDCB31-C3BA-482E-9B9C-1D8E642A907F}" type="pres">
      <dgm:prSet presAssocID="{20D76E64-16BE-4DFC-A12E-03CEC07AAEFB}" presName="node" presStyleLbl="vennNode1" presStyleIdx="2" presStyleCnt="4">
        <dgm:presLayoutVars>
          <dgm:bulletEnabled val="1"/>
        </dgm:presLayoutVars>
      </dgm:prSet>
      <dgm:spPr/>
    </dgm:pt>
    <dgm:pt modelId="{310F9FF8-B146-4520-99FA-8BC89592A265}" type="pres">
      <dgm:prSet presAssocID="{21B6F6FA-5A3E-47CD-A353-334B7E9991B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845EBB02-3A44-44D9-AB6F-F4E3A49983BE}" type="presOf" srcId="{BF61AFA3-1040-4EAC-9291-ED4DBF1FC0C2}" destId="{F19C1E7E-2AE4-435D-BDEA-814DA0A17472}" srcOrd="0" destOrd="0" presId="urn:microsoft.com/office/officeart/2005/8/layout/radial3"/>
    <dgm:cxn modelId="{A6CDEA11-4867-4C91-8E6D-1937A73FDAEF}" type="presOf" srcId="{20D76E64-16BE-4DFC-A12E-03CEC07AAEFB}" destId="{03DDCB31-C3BA-482E-9B9C-1D8E642A907F}" srcOrd="0" destOrd="0" presId="urn:microsoft.com/office/officeart/2005/8/layout/radial3"/>
    <dgm:cxn modelId="{479EDE18-E985-4FB4-BC5E-2A215C671EB4}" type="presOf" srcId="{8DF6E743-1C40-4677-88DA-C0645FE70920}" destId="{AD4C008E-8DF3-4BCB-A0E9-F29D961AD866}" srcOrd="0" destOrd="0" presId="urn:microsoft.com/office/officeart/2005/8/layout/radial3"/>
    <dgm:cxn modelId="{50D3391C-7067-4590-876D-DD907C9E4C29}" srcId="{5E186D45-899A-4231-B738-CEAF25FC180B}" destId="{8DF6E743-1C40-4677-88DA-C0645FE70920}" srcOrd="0" destOrd="0" parTransId="{B72AB620-A6E7-4D34-B2E2-E0AF75FE91E1}" sibTransId="{DF65BD7B-185E-4146-97BB-80FE75E8E39D}"/>
    <dgm:cxn modelId="{0BC2EA82-B48D-4A43-A905-0FCE42D66DFC}" srcId="{5E186D45-899A-4231-B738-CEAF25FC180B}" destId="{21B6F6FA-5A3E-47CD-A353-334B7E9991BA}" srcOrd="2" destOrd="0" parTransId="{90DBA181-79CD-4D6F-9CE9-366ED3595D24}" sibTransId="{02FF3064-D131-4A31-AAC2-F482FCCCC810}"/>
    <dgm:cxn modelId="{83CB6088-ED04-4F9A-A82A-A5192AB75BD4}" type="presOf" srcId="{5E186D45-899A-4231-B738-CEAF25FC180B}" destId="{49EC982C-5832-4D4D-8BD5-46FC2BD07CF2}" srcOrd="0" destOrd="0" presId="urn:microsoft.com/office/officeart/2005/8/layout/radial3"/>
    <dgm:cxn modelId="{DC06558A-EE7A-4647-81E5-7A2BD3523E8B}" srcId="{5E186D45-899A-4231-B738-CEAF25FC180B}" destId="{20D76E64-16BE-4DFC-A12E-03CEC07AAEFB}" srcOrd="1" destOrd="0" parTransId="{1CE05065-EBE9-4FB0-94F1-22682F99E178}" sibTransId="{6586E245-91BD-4C2A-8FF4-AF0EDA913DBC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025FDC96-29CD-4DFF-878C-EAD456862241}" type="presOf" srcId="{21B6F6FA-5A3E-47CD-A353-334B7E9991BA}" destId="{310F9FF8-B146-4520-99FA-8BC89592A265}" srcOrd="0" destOrd="0" presId="urn:microsoft.com/office/officeart/2005/8/layout/radial3"/>
    <dgm:cxn modelId="{851CDCC9-1AAA-4C7F-B0D9-E6D1BC15803E}" srcId="{BF61AFA3-1040-4EAC-9291-ED4DBF1FC0C2}" destId="{ED4BB836-0A00-4C12-8ADD-E7DEDB02C6DD}" srcOrd="1" destOrd="0" parTransId="{1FEF55A5-C650-4B9F-BDE3-45BED34894A4}" sibTransId="{43C9D107-A5B2-46C5-8CD0-9503ABB81FD2}"/>
    <dgm:cxn modelId="{B6D31F14-D1D7-463B-A9E2-5ABD914F5D66}" type="presParOf" srcId="{F19C1E7E-2AE4-435D-BDEA-814DA0A17472}" destId="{D1E3BCFF-4A47-4548-A9EB-4F7D99BAFB09}" srcOrd="0" destOrd="0" presId="urn:microsoft.com/office/officeart/2005/8/layout/radial3"/>
    <dgm:cxn modelId="{6E6C91B5-4AD9-46BF-83A6-E707C5C6D6B5}" type="presParOf" srcId="{D1E3BCFF-4A47-4548-A9EB-4F7D99BAFB09}" destId="{49EC982C-5832-4D4D-8BD5-46FC2BD07CF2}" srcOrd="0" destOrd="0" presId="urn:microsoft.com/office/officeart/2005/8/layout/radial3"/>
    <dgm:cxn modelId="{ADBCAE4D-0C99-4B6E-B81D-536323B27A23}" type="presParOf" srcId="{D1E3BCFF-4A47-4548-A9EB-4F7D99BAFB09}" destId="{AD4C008E-8DF3-4BCB-A0E9-F29D961AD866}" srcOrd="1" destOrd="0" presId="urn:microsoft.com/office/officeart/2005/8/layout/radial3"/>
    <dgm:cxn modelId="{54EEFC60-DDC1-4043-8992-134A5D6BCEF3}" type="presParOf" srcId="{D1E3BCFF-4A47-4548-A9EB-4F7D99BAFB09}" destId="{03DDCB31-C3BA-482E-9B9C-1D8E642A907F}" srcOrd="2" destOrd="0" presId="urn:microsoft.com/office/officeart/2005/8/layout/radial3"/>
    <dgm:cxn modelId="{4FDDCB17-541C-4F26-916F-5F1D53FE03D7}" type="presParOf" srcId="{D1E3BCFF-4A47-4548-A9EB-4F7D99BAFB09}" destId="{310F9FF8-B146-4520-99FA-8BC89592A26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ro-RO" dirty="0"/>
            <a:t>Geto-Dacii</a:t>
          </a:r>
          <a:endParaRPr lang="ro-RO" b="1" dirty="0"/>
        </a:p>
        <a:p>
          <a:pPr rtl="0"/>
          <a:r>
            <a:rPr lang="ro-RO" b="0" dirty="0"/>
            <a:t>Epoca fierului </a:t>
          </a:r>
        </a:p>
        <a:p>
          <a:pPr rtl="0"/>
          <a:r>
            <a:rPr lang="ro-RO" dirty="0"/>
            <a:t>La T</a:t>
          </a:r>
          <a:r>
            <a:rPr lang="en-US" b="0" dirty="0"/>
            <a:t>è</a:t>
          </a:r>
          <a:r>
            <a:rPr lang="ro-RO" dirty="0"/>
            <a:t>ne</a:t>
          </a:r>
          <a:endParaRPr lang="ro-RO" b="0" dirty="0"/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DF6E743-1C40-4677-88DA-C0645FE70920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ro-RO" dirty="0"/>
            <a:t>450 î.Hr. – 106 d.Hr.</a:t>
          </a:r>
          <a:endParaRPr lang="en-US" dirty="0"/>
        </a:p>
      </dgm:t>
    </dgm:pt>
    <dgm:pt modelId="{B72AB620-A6E7-4D34-B2E2-E0AF75FE91E1}" type="parTrans" cxnId="{50D3391C-7067-4590-876D-DD907C9E4C29}">
      <dgm:prSet/>
      <dgm:spPr/>
      <dgm:t>
        <a:bodyPr/>
        <a:lstStyle/>
        <a:p>
          <a:endParaRPr lang="en-US"/>
        </a:p>
      </dgm:t>
    </dgm:pt>
    <dgm:pt modelId="{DF65BD7B-185E-4146-97BB-80FE75E8E39D}" type="sibTrans" cxnId="{50D3391C-7067-4590-876D-DD907C9E4C29}">
      <dgm:prSet/>
      <dgm:spPr/>
      <dgm:t>
        <a:bodyPr/>
        <a:lstStyle/>
        <a:p>
          <a:endParaRPr lang="en-US"/>
        </a:p>
      </dgm:t>
    </dgm:pt>
    <dgm:pt modelId="{20D76E64-16BE-4DFC-A12E-03CEC07AAEFB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ro-RO" dirty="0"/>
            <a:t>Influențe grecești, ilirice, scite,  celtice, romane</a:t>
          </a:r>
          <a:endParaRPr lang="en-US" dirty="0"/>
        </a:p>
      </dgm:t>
    </dgm:pt>
    <dgm:pt modelId="{1CE05065-EBE9-4FB0-94F1-22682F99E178}" type="parTrans" cxnId="{DC06558A-EE7A-4647-81E5-7A2BD3523E8B}">
      <dgm:prSet/>
      <dgm:spPr/>
      <dgm:t>
        <a:bodyPr/>
        <a:lstStyle/>
        <a:p>
          <a:endParaRPr lang="en-US"/>
        </a:p>
      </dgm:t>
    </dgm:pt>
    <dgm:pt modelId="{6586E245-91BD-4C2A-8FF4-AF0EDA913DBC}" type="sibTrans" cxnId="{DC06558A-EE7A-4647-81E5-7A2BD3523E8B}">
      <dgm:prSet/>
      <dgm:spPr/>
      <dgm:t>
        <a:bodyPr/>
        <a:lstStyle/>
        <a:p>
          <a:endParaRPr lang="en-US"/>
        </a:p>
      </dgm:t>
    </dgm:pt>
    <dgm:pt modelId="{21B6F6FA-5A3E-47CD-A353-334B7E9991BA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ro-RO" dirty="0"/>
            <a:t>100</a:t>
          </a:r>
          <a:r>
            <a:rPr lang="ro-RO" baseline="0" dirty="0"/>
            <a:t> î.Hr. Prima formațiune cvasi-statală</a:t>
          </a:r>
          <a:endParaRPr lang="ro-RO" dirty="0"/>
        </a:p>
      </dgm:t>
    </dgm:pt>
    <dgm:pt modelId="{90DBA181-79CD-4D6F-9CE9-366ED3595D24}" type="parTrans" cxnId="{0BC2EA82-B48D-4A43-A905-0FCE42D66DFC}">
      <dgm:prSet/>
      <dgm:spPr/>
      <dgm:t>
        <a:bodyPr/>
        <a:lstStyle/>
        <a:p>
          <a:endParaRPr lang="en-US"/>
        </a:p>
      </dgm:t>
    </dgm:pt>
    <dgm:pt modelId="{02FF3064-D131-4A31-AAC2-F482FCCCC810}" type="sibTrans" cxnId="{0BC2EA82-B48D-4A43-A905-0FCE42D66DFC}">
      <dgm:prSet/>
      <dgm:spPr/>
      <dgm:t>
        <a:bodyPr/>
        <a:lstStyle/>
        <a:p>
          <a:endParaRPr lang="en-US"/>
        </a:p>
      </dgm:t>
    </dgm:pt>
    <dgm:pt modelId="{ED4BB836-0A00-4C12-8ADD-E7DEDB02C6DD}">
      <dgm:prSet phldrT="[Text]"/>
      <dgm:spPr/>
      <dgm:t>
        <a:bodyPr/>
        <a:lstStyle/>
        <a:p>
          <a:endParaRPr lang="en-US"/>
        </a:p>
      </dgm:t>
    </dgm:pt>
    <dgm:pt modelId="{1FEF55A5-C650-4B9F-BDE3-45BED34894A4}" type="parTrans" cxnId="{851CDCC9-1AAA-4C7F-B0D9-E6D1BC15803E}">
      <dgm:prSet/>
      <dgm:spPr/>
      <dgm:t>
        <a:bodyPr/>
        <a:lstStyle/>
        <a:p>
          <a:endParaRPr lang="en-US"/>
        </a:p>
      </dgm:t>
    </dgm:pt>
    <dgm:pt modelId="{43C9D107-A5B2-46C5-8CD0-9503ABB81FD2}" type="sibTrans" cxnId="{851CDCC9-1AAA-4C7F-B0D9-E6D1BC15803E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4"/>
      <dgm:spPr/>
    </dgm:pt>
    <dgm:pt modelId="{AD4C008E-8DF3-4BCB-A0E9-F29D961AD866}" type="pres">
      <dgm:prSet presAssocID="{8DF6E743-1C40-4677-88DA-C0645FE70920}" presName="node" presStyleLbl="vennNode1" presStyleIdx="1" presStyleCnt="4" custRadScaleRad="100903" custRadScaleInc="-2262">
        <dgm:presLayoutVars>
          <dgm:bulletEnabled val="1"/>
        </dgm:presLayoutVars>
      </dgm:prSet>
      <dgm:spPr/>
    </dgm:pt>
    <dgm:pt modelId="{03DDCB31-C3BA-482E-9B9C-1D8E642A907F}" type="pres">
      <dgm:prSet presAssocID="{20D76E64-16BE-4DFC-A12E-03CEC07AAEFB}" presName="node" presStyleLbl="vennNode1" presStyleIdx="2" presStyleCnt="4">
        <dgm:presLayoutVars>
          <dgm:bulletEnabled val="1"/>
        </dgm:presLayoutVars>
      </dgm:prSet>
      <dgm:spPr/>
    </dgm:pt>
    <dgm:pt modelId="{310F9FF8-B146-4520-99FA-8BC89592A265}" type="pres">
      <dgm:prSet presAssocID="{21B6F6FA-5A3E-47CD-A353-334B7E9991B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E88A2901-51B2-44E6-B798-FD3146025048}" type="presOf" srcId="{20D76E64-16BE-4DFC-A12E-03CEC07AAEFB}" destId="{03DDCB31-C3BA-482E-9B9C-1D8E642A907F}" srcOrd="0" destOrd="0" presId="urn:microsoft.com/office/officeart/2005/8/layout/radial3"/>
    <dgm:cxn modelId="{1C081A07-3301-458F-A3E2-E1D45BEB17B1}" type="presOf" srcId="{BF61AFA3-1040-4EAC-9291-ED4DBF1FC0C2}" destId="{F19C1E7E-2AE4-435D-BDEA-814DA0A17472}" srcOrd="0" destOrd="0" presId="urn:microsoft.com/office/officeart/2005/8/layout/radial3"/>
    <dgm:cxn modelId="{5EDEC907-A98D-4ACA-9645-55C00868ED85}" type="presOf" srcId="{21B6F6FA-5A3E-47CD-A353-334B7E9991BA}" destId="{310F9FF8-B146-4520-99FA-8BC89592A265}" srcOrd="0" destOrd="0" presId="urn:microsoft.com/office/officeart/2005/8/layout/radial3"/>
    <dgm:cxn modelId="{7A83AE11-9E7D-442C-8E06-3C3E7010E18B}" type="presOf" srcId="{5E186D45-899A-4231-B738-CEAF25FC180B}" destId="{49EC982C-5832-4D4D-8BD5-46FC2BD07CF2}" srcOrd="0" destOrd="0" presId="urn:microsoft.com/office/officeart/2005/8/layout/radial3"/>
    <dgm:cxn modelId="{79DB5119-EEE7-4690-BCF9-967B9F84D22C}" type="presOf" srcId="{8DF6E743-1C40-4677-88DA-C0645FE70920}" destId="{AD4C008E-8DF3-4BCB-A0E9-F29D961AD866}" srcOrd="0" destOrd="0" presId="urn:microsoft.com/office/officeart/2005/8/layout/radial3"/>
    <dgm:cxn modelId="{50D3391C-7067-4590-876D-DD907C9E4C29}" srcId="{5E186D45-899A-4231-B738-CEAF25FC180B}" destId="{8DF6E743-1C40-4677-88DA-C0645FE70920}" srcOrd="0" destOrd="0" parTransId="{B72AB620-A6E7-4D34-B2E2-E0AF75FE91E1}" sibTransId="{DF65BD7B-185E-4146-97BB-80FE75E8E39D}"/>
    <dgm:cxn modelId="{0BC2EA82-B48D-4A43-A905-0FCE42D66DFC}" srcId="{5E186D45-899A-4231-B738-CEAF25FC180B}" destId="{21B6F6FA-5A3E-47CD-A353-334B7E9991BA}" srcOrd="2" destOrd="0" parTransId="{90DBA181-79CD-4D6F-9CE9-366ED3595D24}" sibTransId="{02FF3064-D131-4A31-AAC2-F482FCCCC810}"/>
    <dgm:cxn modelId="{DC06558A-EE7A-4647-81E5-7A2BD3523E8B}" srcId="{5E186D45-899A-4231-B738-CEAF25FC180B}" destId="{20D76E64-16BE-4DFC-A12E-03CEC07AAEFB}" srcOrd="1" destOrd="0" parTransId="{1CE05065-EBE9-4FB0-94F1-22682F99E178}" sibTransId="{6586E245-91BD-4C2A-8FF4-AF0EDA913DBC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851CDCC9-1AAA-4C7F-B0D9-E6D1BC15803E}" srcId="{BF61AFA3-1040-4EAC-9291-ED4DBF1FC0C2}" destId="{ED4BB836-0A00-4C12-8ADD-E7DEDB02C6DD}" srcOrd="1" destOrd="0" parTransId="{1FEF55A5-C650-4B9F-BDE3-45BED34894A4}" sibTransId="{43C9D107-A5B2-46C5-8CD0-9503ABB81FD2}"/>
    <dgm:cxn modelId="{DCF62F19-C97B-4413-BA80-C11705A205BD}" type="presParOf" srcId="{F19C1E7E-2AE4-435D-BDEA-814DA0A17472}" destId="{D1E3BCFF-4A47-4548-A9EB-4F7D99BAFB09}" srcOrd="0" destOrd="0" presId="urn:microsoft.com/office/officeart/2005/8/layout/radial3"/>
    <dgm:cxn modelId="{C08A5C03-5B89-47AB-BDEA-CC840ADD1671}" type="presParOf" srcId="{D1E3BCFF-4A47-4548-A9EB-4F7D99BAFB09}" destId="{49EC982C-5832-4D4D-8BD5-46FC2BD07CF2}" srcOrd="0" destOrd="0" presId="urn:microsoft.com/office/officeart/2005/8/layout/radial3"/>
    <dgm:cxn modelId="{37225F9D-856C-4450-A241-B367815769E7}" type="presParOf" srcId="{D1E3BCFF-4A47-4548-A9EB-4F7D99BAFB09}" destId="{AD4C008E-8DF3-4BCB-A0E9-F29D961AD866}" srcOrd="1" destOrd="0" presId="urn:microsoft.com/office/officeart/2005/8/layout/radial3"/>
    <dgm:cxn modelId="{5686D88A-9908-4661-9722-1A1613BECF08}" type="presParOf" srcId="{D1E3BCFF-4A47-4548-A9EB-4F7D99BAFB09}" destId="{03DDCB31-C3BA-482E-9B9C-1D8E642A907F}" srcOrd="2" destOrd="0" presId="urn:microsoft.com/office/officeart/2005/8/layout/radial3"/>
    <dgm:cxn modelId="{C4DC4678-CB90-47C8-9543-0EC3713B6223}" type="presParOf" srcId="{D1E3BCFF-4A47-4548-A9EB-4F7D99BAFB09}" destId="{310F9FF8-B146-4520-99FA-8BC89592A265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3426D5-3553-455C-80B5-BAB204C3F2D4}" type="doc">
      <dgm:prSet loTypeId="urn:microsoft.com/office/officeart/2005/8/layout/hProcess3" loCatId="process" qsTypeId="urn:microsoft.com/office/officeart/2005/8/quickstyle/3d5" qsCatId="3D" csTypeId="urn:microsoft.com/office/officeart/2005/8/colors/accent3_2" csCatId="accent3" phldr="0"/>
      <dgm:spPr/>
    </dgm:pt>
    <dgm:pt modelId="{808BC4D9-4579-4ABE-8225-72B238F9D6F6}" type="pres">
      <dgm:prSet presAssocID="{FB3426D5-3553-455C-80B5-BAB204C3F2D4}" presName="Name0" presStyleCnt="0">
        <dgm:presLayoutVars>
          <dgm:dir/>
          <dgm:animLvl val="lvl"/>
          <dgm:resizeHandles val="exact"/>
        </dgm:presLayoutVars>
      </dgm:prSet>
      <dgm:spPr/>
    </dgm:pt>
    <dgm:pt modelId="{FE4B959F-3CE3-456C-A349-51D521AF447A}" type="pres">
      <dgm:prSet presAssocID="{FB3426D5-3553-455C-80B5-BAB204C3F2D4}" presName="dummy" presStyleCnt="0"/>
      <dgm:spPr/>
    </dgm:pt>
    <dgm:pt modelId="{7B6E9BCF-E41B-4BBA-85B8-6F7A85A01C7F}" type="pres">
      <dgm:prSet presAssocID="{FB3426D5-3553-455C-80B5-BAB204C3F2D4}" presName="linH" presStyleCnt="0"/>
      <dgm:spPr/>
    </dgm:pt>
    <dgm:pt modelId="{7344CE08-CE99-48FA-9212-7D74F234CD0E}" type="pres">
      <dgm:prSet presAssocID="{FB3426D5-3553-455C-80B5-BAB204C3F2D4}" presName="padding1" presStyleCnt="0"/>
      <dgm:spPr/>
    </dgm:pt>
    <dgm:pt modelId="{8EE42A9C-746C-41D3-8505-25305049B317}" type="pres">
      <dgm:prSet presAssocID="{FB3426D5-3553-455C-80B5-BAB204C3F2D4}" presName="padding2" presStyleCnt="0"/>
      <dgm:spPr/>
    </dgm:pt>
    <dgm:pt modelId="{D35082E1-CBE7-4C35-B10E-DE8D0D5E34F1}" type="pres">
      <dgm:prSet presAssocID="{FB3426D5-3553-455C-80B5-BAB204C3F2D4}" presName="negArrow" presStyleCnt="0"/>
      <dgm:spPr/>
    </dgm:pt>
    <dgm:pt modelId="{3AFDE33D-DD19-48EF-B9CD-D905905EA015}" type="pres">
      <dgm:prSet presAssocID="{FB3426D5-3553-455C-80B5-BAB204C3F2D4}" presName="backgroundArrow" presStyleLbl="node1" presStyleIdx="0" presStyleCnt="1"/>
      <dgm:spPr/>
    </dgm:pt>
  </dgm:ptLst>
  <dgm:cxnLst>
    <dgm:cxn modelId="{7E4D1148-7812-4D86-998D-C091235E7107}" type="presOf" srcId="{FB3426D5-3553-455C-80B5-BAB204C3F2D4}" destId="{808BC4D9-4579-4ABE-8225-72B238F9D6F6}" srcOrd="0" destOrd="0" presId="urn:microsoft.com/office/officeart/2005/8/layout/hProcess3"/>
    <dgm:cxn modelId="{45422287-560D-4139-A45B-062A8DD8C3D3}" type="presParOf" srcId="{808BC4D9-4579-4ABE-8225-72B238F9D6F6}" destId="{FE4B959F-3CE3-456C-A349-51D521AF447A}" srcOrd="0" destOrd="0" presId="urn:microsoft.com/office/officeart/2005/8/layout/hProcess3"/>
    <dgm:cxn modelId="{5AB8F491-5915-4F5D-8003-94BC97FAE7BE}" type="presParOf" srcId="{808BC4D9-4579-4ABE-8225-72B238F9D6F6}" destId="{7B6E9BCF-E41B-4BBA-85B8-6F7A85A01C7F}" srcOrd="1" destOrd="0" presId="urn:microsoft.com/office/officeart/2005/8/layout/hProcess3"/>
    <dgm:cxn modelId="{969FBE66-DE47-46A6-A66B-DC5136904FE3}" type="presParOf" srcId="{7B6E9BCF-E41B-4BBA-85B8-6F7A85A01C7F}" destId="{7344CE08-CE99-48FA-9212-7D74F234CD0E}" srcOrd="0" destOrd="0" presId="urn:microsoft.com/office/officeart/2005/8/layout/hProcess3"/>
    <dgm:cxn modelId="{44EE524E-8BB1-42F1-A064-CF32BF7B82B4}" type="presParOf" srcId="{7B6E9BCF-E41B-4BBA-85B8-6F7A85A01C7F}" destId="{8EE42A9C-746C-41D3-8505-25305049B317}" srcOrd="1" destOrd="0" presId="urn:microsoft.com/office/officeart/2005/8/layout/hProcess3"/>
    <dgm:cxn modelId="{CD6E2316-63DF-49DA-A8E0-E4B39EA2305C}" type="presParOf" srcId="{7B6E9BCF-E41B-4BBA-85B8-6F7A85A01C7F}" destId="{D35082E1-CBE7-4C35-B10E-DE8D0D5E34F1}" srcOrd="2" destOrd="0" presId="urn:microsoft.com/office/officeart/2005/8/layout/hProcess3"/>
    <dgm:cxn modelId="{C49F78A1-3043-4334-AA50-A3859CBA5918}" type="presParOf" srcId="{7B6E9BCF-E41B-4BBA-85B8-6F7A85A01C7F}" destId="{3AFDE33D-DD19-48EF-B9CD-D905905EA015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3426D5-3553-455C-80B5-BAB204C3F2D4}" type="doc">
      <dgm:prSet loTypeId="urn:microsoft.com/office/officeart/2005/8/layout/hProcess3" loCatId="process" qsTypeId="urn:microsoft.com/office/officeart/2005/8/quickstyle/3d5" qsCatId="3D" csTypeId="urn:microsoft.com/office/officeart/2005/8/colors/colorful5" csCatId="colorful" phldr="0"/>
      <dgm:spPr/>
    </dgm:pt>
    <dgm:pt modelId="{808BC4D9-4579-4ABE-8225-72B238F9D6F6}" type="pres">
      <dgm:prSet presAssocID="{FB3426D5-3553-455C-80B5-BAB204C3F2D4}" presName="Name0" presStyleCnt="0">
        <dgm:presLayoutVars>
          <dgm:dir/>
          <dgm:animLvl val="lvl"/>
          <dgm:resizeHandles val="exact"/>
        </dgm:presLayoutVars>
      </dgm:prSet>
      <dgm:spPr/>
    </dgm:pt>
    <dgm:pt modelId="{FE4B959F-3CE3-456C-A349-51D521AF447A}" type="pres">
      <dgm:prSet presAssocID="{FB3426D5-3553-455C-80B5-BAB204C3F2D4}" presName="dummy" presStyleCnt="0"/>
      <dgm:spPr/>
    </dgm:pt>
    <dgm:pt modelId="{7B6E9BCF-E41B-4BBA-85B8-6F7A85A01C7F}" type="pres">
      <dgm:prSet presAssocID="{FB3426D5-3553-455C-80B5-BAB204C3F2D4}" presName="linH" presStyleCnt="0"/>
      <dgm:spPr/>
    </dgm:pt>
    <dgm:pt modelId="{7344CE08-CE99-48FA-9212-7D74F234CD0E}" type="pres">
      <dgm:prSet presAssocID="{FB3426D5-3553-455C-80B5-BAB204C3F2D4}" presName="padding1" presStyleCnt="0"/>
      <dgm:spPr/>
    </dgm:pt>
    <dgm:pt modelId="{8EE42A9C-746C-41D3-8505-25305049B317}" type="pres">
      <dgm:prSet presAssocID="{FB3426D5-3553-455C-80B5-BAB204C3F2D4}" presName="padding2" presStyleCnt="0"/>
      <dgm:spPr/>
    </dgm:pt>
    <dgm:pt modelId="{D35082E1-CBE7-4C35-B10E-DE8D0D5E34F1}" type="pres">
      <dgm:prSet presAssocID="{FB3426D5-3553-455C-80B5-BAB204C3F2D4}" presName="negArrow" presStyleCnt="0"/>
      <dgm:spPr/>
    </dgm:pt>
    <dgm:pt modelId="{3AFDE33D-DD19-48EF-B9CD-D905905EA015}" type="pres">
      <dgm:prSet presAssocID="{FB3426D5-3553-455C-80B5-BAB204C3F2D4}" presName="backgroundArrow" presStyleLbl="node1" presStyleIdx="0" presStyleCnt="1" custLinFactNeighborX="-662" custLinFactNeighborY="-1758"/>
      <dgm:spPr/>
    </dgm:pt>
  </dgm:ptLst>
  <dgm:cxnLst>
    <dgm:cxn modelId="{724D4641-A817-4BF8-9756-AFB00EF7C8C2}" type="presOf" srcId="{FB3426D5-3553-455C-80B5-BAB204C3F2D4}" destId="{808BC4D9-4579-4ABE-8225-72B238F9D6F6}" srcOrd="0" destOrd="0" presId="urn:microsoft.com/office/officeart/2005/8/layout/hProcess3"/>
    <dgm:cxn modelId="{399B3DAB-4483-4515-B5A2-21B9E5C1B024}" type="presParOf" srcId="{808BC4D9-4579-4ABE-8225-72B238F9D6F6}" destId="{FE4B959F-3CE3-456C-A349-51D521AF447A}" srcOrd="0" destOrd="0" presId="urn:microsoft.com/office/officeart/2005/8/layout/hProcess3"/>
    <dgm:cxn modelId="{050575E9-9882-47B8-804A-B98AEE12534B}" type="presParOf" srcId="{808BC4D9-4579-4ABE-8225-72B238F9D6F6}" destId="{7B6E9BCF-E41B-4BBA-85B8-6F7A85A01C7F}" srcOrd="1" destOrd="0" presId="urn:microsoft.com/office/officeart/2005/8/layout/hProcess3"/>
    <dgm:cxn modelId="{9D4127CA-85EC-427D-BB5B-C76B2AFF00E6}" type="presParOf" srcId="{7B6E9BCF-E41B-4BBA-85B8-6F7A85A01C7F}" destId="{7344CE08-CE99-48FA-9212-7D74F234CD0E}" srcOrd="0" destOrd="0" presId="urn:microsoft.com/office/officeart/2005/8/layout/hProcess3"/>
    <dgm:cxn modelId="{07A0A5D3-5E79-45CA-85F4-5609FDB43FBF}" type="presParOf" srcId="{7B6E9BCF-E41B-4BBA-85B8-6F7A85A01C7F}" destId="{8EE42A9C-746C-41D3-8505-25305049B317}" srcOrd="1" destOrd="0" presId="urn:microsoft.com/office/officeart/2005/8/layout/hProcess3"/>
    <dgm:cxn modelId="{9786F6FB-62B2-4DB6-91EF-FB8E2DCF2AC5}" type="presParOf" srcId="{7B6E9BCF-E41B-4BBA-85B8-6F7A85A01C7F}" destId="{D35082E1-CBE7-4C35-B10E-DE8D0D5E34F1}" srcOrd="2" destOrd="0" presId="urn:microsoft.com/office/officeart/2005/8/layout/hProcess3"/>
    <dgm:cxn modelId="{9F61F31C-471A-40CB-AEA5-C9A6D35A9457}" type="presParOf" srcId="{7B6E9BCF-E41B-4BBA-85B8-6F7A85A01C7F}" destId="{3AFDE33D-DD19-48EF-B9CD-D905905EA015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AB36B8-192B-43C8-90D9-27ED838869FF}" type="doc">
      <dgm:prSet loTypeId="urn:microsoft.com/office/officeart/2005/8/layout/target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72E255-2FA1-41CB-AF1A-400627BA0291}" type="pres">
      <dgm:prSet presAssocID="{69AB36B8-192B-43C8-90D9-27ED838869F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E3C24683-DD0E-44A1-BC37-9FF43CD9699B}" type="presOf" srcId="{69AB36B8-192B-43C8-90D9-27ED838869FF}" destId="{9A72E255-2FA1-41CB-AF1A-400627BA029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ro-RO" dirty="0">
              <a:solidFill>
                <a:schemeClr val="bg2"/>
              </a:solidFill>
            </a:rPr>
            <a:t>Cultura </a:t>
          </a:r>
          <a:r>
            <a:rPr lang="ro-RO" b="1" dirty="0">
              <a:solidFill>
                <a:schemeClr val="bg2"/>
              </a:solidFill>
            </a:rPr>
            <a:t>Star</a:t>
          </a:r>
          <a:r>
            <a:rPr lang="en-US" b="1" dirty="0">
              <a:solidFill>
                <a:schemeClr val="bg2"/>
              </a:solidFill>
            </a:rPr>
            <a:t>č</a:t>
          </a:r>
          <a:r>
            <a:rPr lang="ro-RO" b="1" dirty="0">
              <a:solidFill>
                <a:schemeClr val="bg2"/>
              </a:solidFill>
            </a:rPr>
            <a:t>evo-Criș </a:t>
          </a:r>
        </a:p>
        <a:p>
          <a:pPr rtl="0"/>
          <a:r>
            <a:rPr lang="ro-RO" b="0" dirty="0">
              <a:solidFill>
                <a:schemeClr val="bg2"/>
              </a:solidFill>
            </a:rPr>
            <a:t>neoliticul timpuriu</a:t>
          </a:r>
          <a:endParaRPr lang="en-US" b="0" dirty="0">
            <a:solidFill>
              <a:schemeClr val="bg2"/>
            </a:solidFill>
          </a:endParaRP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DF6E743-1C40-4677-88DA-C0645FE70920}">
      <dgm:prSet phldrT="[Text]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>
              <a:solidFill>
                <a:schemeClr val="bg2"/>
              </a:solidFill>
            </a:rPr>
            <a:t>6.900/6.400-5.500-5.250 î.Hr.</a:t>
          </a:r>
          <a:endParaRPr lang="en-US" dirty="0">
            <a:solidFill>
              <a:schemeClr val="bg2"/>
            </a:solidFill>
          </a:endParaRPr>
        </a:p>
      </dgm:t>
    </dgm:pt>
    <dgm:pt modelId="{B72AB620-A6E7-4D34-B2E2-E0AF75FE91E1}" type="parTrans" cxnId="{50D3391C-7067-4590-876D-DD907C9E4C29}">
      <dgm:prSet/>
      <dgm:spPr/>
      <dgm:t>
        <a:bodyPr/>
        <a:lstStyle/>
        <a:p>
          <a:endParaRPr lang="en-US"/>
        </a:p>
      </dgm:t>
    </dgm:pt>
    <dgm:pt modelId="{DF65BD7B-185E-4146-97BB-80FE75E8E39D}" type="sibTrans" cxnId="{50D3391C-7067-4590-876D-DD907C9E4C29}">
      <dgm:prSet/>
      <dgm:spPr/>
      <dgm:t>
        <a:bodyPr/>
        <a:lstStyle/>
        <a:p>
          <a:endParaRPr lang="en-US"/>
        </a:p>
      </dgm:t>
    </dgm:pt>
    <dgm:pt modelId="{20D76E64-16BE-4DFC-A12E-03CEC07AAEFB}">
      <dgm:prSet phldrT="[Text]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>
              <a:solidFill>
                <a:schemeClr val="bg2"/>
              </a:solidFill>
            </a:rPr>
            <a:t>Banat, Oltenia, Transilvania, parțial în vestul Moldovei</a:t>
          </a:r>
          <a:endParaRPr lang="en-US" dirty="0">
            <a:solidFill>
              <a:schemeClr val="bg2"/>
            </a:solidFill>
          </a:endParaRPr>
        </a:p>
      </dgm:t>
    </dgm:pt>
    <dgm:pt modelId="{1CE05065-EBE9-4FB0-94F1-22682F99E178}" type="parTrans" cxnId="{DC06558A-EE7A-4647-81E5-7A2BD3523E8B}">
      <dgm:prSet/>
      <dgm:spPr/>
      <dgm:t>
        <a:bodyPr/>
        <a:lstStyle/>
        <a:p>
          <a:endParaRPr lang="en-US"/>
        </a:p>
      </dgm:t>
    </dgm:pt>
    <dgm:pt modelId="{6586E245-91BD-4C2A-8FF4-AF0EDA913DBC}" type="sibTrans" cxnId="{DC06558A-EE7A-4647-81E5-7A2BD3523E8B}">
      <dgm:prSet/>
      <dgm:spPr/>
      <dgm:t>
        <a:bodyPr/>
        <a:lstStyle/>
        <a:p>
          <a:endParaRPr lang="en-US"/>
        </a:p>
      </dgm:t>
    </dgm:pt>
    <dgm:pt modelId="{21B6F6FA-5A3E-47CD-A353-334B7E9991BA}">
      <dgm:prSet phldrT="[Text]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>
              <a:solidFill>
                <a:schemeClr val="bg2"/>
              </a:solidFill>
            </a:rPr>
            <a:t>Prima cultură neolitică ce s-a manifestat pe aproape întreg arealul românesc</a:t>
          </a:r>
          <a:endParaRPr lang="en-US" b="1" dirty="0">
            <a:solidFill>
              <a:schemeClr val="bg2"/>
            </a:solidFill>
          </a:endParaRPr>
        </a:p>
      </dgm:t>
    </dgm:pt>
    <dgm:pt modelId="{90DBA181-79CD-4D6F-9CE9-366ED3595D24}" type="parTrans" cxnId="{0BC2EA82-B48D-4A43-A905-0FCE42D66DFC}">
      <dgm:prSet/>
      <dgm:spPr/>
      <dgm:t>
        <a:bodyPr/>
        <a:lstStyle/>
        <a:p>
          <a:endParaRPr lang="en-US"/>
        </a:p>
      </dgm:t>
    </dgm:pt>
    <dgm:pt modelId="{02FF3064-D131-4A31-AAC2-F482FCCCC810}" type="sibTrans" cxnId="{0BC2EA82-B48D-4A43-A905-0FCE42D66DFC}">
      <dgm:prSet/>
      <dgm:spPr/>
      <dgm:t>
        <a:bodyPr/>
        <a:lstStyle/>
        <a:p>
          <a:endParaRPr lang="en-US"/>
        </a:p>
      </dgm:t>
    </dgm:pt>
    <dgm:pt modelId="{113FE669-7117-4EFB-9782-5D890B93060F}">
      <dgm:prSet phldrT="[Text]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>
              <a:solidFill>
                <a:schemeClr val="bg2"/>
              </a:solidFill>
            </a:rPr>
            <a:t>4 etape principale.</a:t>
          </a:r>
        </a:p>
        <a:p>
          <a:r>
            <a:rPr lang="ro-RO" dirty="0">
              <a:solidFill>
                <a:schemeClr val="bg2"/>
              </a:solidFill>
            </a:rPr>
            <a:t>Ultima etapă corespunde cu  </a:t>
          </a:r>
          <a:r>
            <a:rPr lang="en-US" b="1" dirty="0" err="1">
              <a:solidFill>
                <a:schemeClr val="bg2"/>
              </a:solidFill>
            </a:rPr>
            <a:t>Vinča</a:t>
          </a:r>
          <a:r>
            <a:rPr lang="ro-RO" b="1" dirty="0">
              <a:solidFill>
                <a:schemeClr val="bg2"/>
              </a:solidFill>
            </a:rPr>
            <a:t> A</a:t>
          </a:r>
          <a:endParaRPr lang="en-US" dirty="0">
            <a:solidFill>
              <a:schemeClr val="bg2"/>
            </a:solidFill>
          </a:endParaRPr>
        </a:p>
      </dgm:t>
    </dgm:pt>
    <dgm:pt modelId="{A09868FE-645B-4D89-A37A-15E4FAB251C8}" type="parTrans" cxnId="{5C9012B5-06FD-4E04-B8B7-D2DD81764354}">
      <dgm:prSet/>
      <dgm:spPr/>
      <dgm:t>
        <a:bodyPr/>
        <a:lstStyle/>
        <a:p>
          <a:endParaRPr lang="en-US"/>
        </a:p>
      </dgm:t>
    </dgm:pt>
    <dgm:pt modelId="{E89E2243-8992-4A57-9CC7-9C8693731B42}" type="sibTrans" cxnId="{5C9012B5-06FD-4E04-B8B7-D2DD81764354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5"/>
      <dgm:spPr/>
    </dgm:pt>
    <dgm:pt modelId="{AD4C008E-8DF3-4BCB-A0E9-F29D961AD866}" type="pres">
      <dgm:prSet presAssocID="{8DF6E743-1C40-4677-88DA-C0645FE70920}" presName="node" presStyleLbl="vennNode1" presStyleIdx="1" presStyleCnt="5">
        <dgm:presLayoutVars>
          <dgm:bulletEnabled val="1"/>
        </dgm:presLayoutVars>
      </dgm:prSet>
      <dgm:spPr/>
    </dgm:pt>
    <dgm:pt modelId="{03DDCB31-C3BA-482E-9B9C-1D8E642A907F}" type="pres">
      <dgm:prSet presAssocID="{20D76E64-16BE-4DFC-A12E-03CEC07AAEFB}" presName="node" presStyleLbl="vennNode1" presStyleIdx="2" presStyleCnt="5">
        <dgm:presLayoutVars>
          <dgm:bulletEnabled val="1"/>
        </dgm:presLayoutVars>
      </dgm:prSet>
      <dgm:spPr/>
    </dgm:pt>
    <dgm:pt modelId="{310F9FF8-B146-4520-99FA-8BC89592A265}" type="pres">
      <dgm:prSet presAssocID="{21B6F6FA-5A3E-47CD-A353-334B7E9991BA}" presName="node" presStyleLbl="vennNode1" presStyleIdx="3" presStyleCnt="5">
        <dgm:presLayoutVars>
          <dgm:bulletEnabled val="1"/>
        </dgm:presLayoutVars>
      </dgm:prSet>
      <dgm:spPr/>
    </dgm:pt>
    <dgm:pt modelId="{891771AB-DA72-4BD7-96CA-90EE530798F9}" type="pres">
      <dgm:prSet presAssocID="{113FE669-7117-4EFB-9782-5D890B93060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2AA6403-8030-4771-9004-24028DE20C2F}" type="presOf" srcId="{5E186D45-899A-4231-B738-CEAF25FC180B}" destId="{49EC982C-5832-4D4D-8BD5-46FC2BD07CF2}" srcOrd="0" destOrd="0" presId="urn:microsoft.com/office/officeart/2005/8/layout/radial3"/>
    <dgm:cxn modelId="{7D843F1A-5A5F-4F38-A6A1-1B4FBCC3DC14}" type="presOf" srcId="{21B6F6FA-5A3E-47CD-A353-334B7E9991BA}" destId="{310F9FF8-B146-4520-99FA-8BC89592A265}" srcOrd="0" destOrd="0" presId="urn:microsoft.com/office/officeart/2005/8/layout/radial3"/>
    <dgm:cxn modelId="{50D3391C-7067-4590-876D-DD907C9E4C29}" srcId="{5E186D45-899A-4231-B738-CEAF25FC180B}" destId="{8DF6E743-1C40-4677-88DA-C0645FE70920}" srcOrd="0" destOrd="0" parTransId="{B72AB620-A6E7-4D34-B2E2-E0AF75FE91E1}" sibTransId="{DF65BD7B-185E-4146-97BB-80FE75E8E39D}"/>
    <dgm:cxn modelId="{BC2FBD29-CE1B-4E23-AE02-0396C673038D}" type="presOf" srcId="{BF61AFA3-1040-4EAC-9291-ED4DBF1FC0C2}" destId="{F19C1E7E-2AE4-435D-BDEA-814DA0A17472}" srcOrd="0" destOrd="0" presId="urn:microsoft.com/office/officeart/2005/8/layout/radial3"/>
    <dgm:cxn modelId="{49B41B30-5762-4F74-8E34-976DCC5BABF7}" type="presOf" srcId="{113FE669-7117-4EFB-9782-5D890B93060F}" destId="{891771AB-DA72-4BD7-96CA-90EE530798F9}" srcOrd="0" destOrd="0" presId="urn:microsoft.com/office/officeart/2005/8/layout/radial3"/>
    <dgm:cxn modelId="{0BC2EA82-B48D-4A43-A905-0FCE42D66DFC}" srcId="{5E186D45-899A-4231-B738-CEAF25FC180B}" destId="{21B6F6FA-5A3E-47CD-A353-334B7E9991BA}" srcOrd="2" destOrd="0" parTransId="{90DBA181-79CD-4D6F-9CE9-366ED3595D24}" sibTransId="{02FF3064-D131-4A31-AAC2-F482FCCCC810}"/>
    <dgm:cxn modelId="{DC06558A-EE7A-4647-81E5-7A2BD3523E8B}" srcId="{5E186D45-899A-4231-B738-CEAF25FC180B}" destId="{20D76E64-16BE-4DFC-A12E-03CEC07AAEFB}" srcOrd="1" destOrd="0" parTransId="{1CE05065-EBE9-4FB0-94F1-22682F99E178}" sibTransId="{6586E245-91BD-4C2A-8FF4-AF0EDA913DBC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36C6B091-6BA5-416B-9B09-BC05E03E5DBC}" type="presOf" srcId="{8DF6E743-1C40-4677-88DA-C0645FE70920}" destId="{AD4C008E-8DF3-4BCB-A0E9-F29D961AD866}" srcOrd="0" destOrd="0" presId="urn:microsoft.com/office/officeart/2005/8/layout/radial3"/>
    <dgm:cxn modelId="{59A1479D-7F00-4CF1-B5BF-26234B2475B5}" type="presOf" srcId="{20D76E64-16BE-4DFC-A12E-03CEC07AAEFB}" destId="{03DDCB31-C3BA-482E-9B9C-1D8E642A907F}" srcOrd="0" destOrd="0" presId="urn:microsoft.com/office/officeart/2005/8/layout/radial3"/>
    <dgm:cxn modelId="{5C9012B5-06FD-4E04-B8B7-D2DD81764354}" srcId="{5E186D45-899A-4231-B738-CEAF25FC180B}" destId="{113FE669-7117-4EFB-9782-5D890B93060F}" srcOrd="3" destOrd="0" parTransId="{A09868FE-645B-4D89-A37A-15E4FAB251C8}" sibTransId="{E89E2243-8992-4A57-9CC7-9C8693731B42}"/>
    <dgm:cxn modelId="{9634B8DF-A06A-480E-B370-CE4710DACDD5}" type="presParOf" srcId="{F19C1E7E-2AE4-435D-BDEA-814DA0A17472}" destId="{D1E3BCFF-4A47-4548-A9EB-4F7D99BAFB09}" srcOrd="0" destOrd="0" presId="urn:microsoft.com/office/officeart/2005/8/layout/radial3"/>
    <dgm:cxn modelId="{A2FED0F5-AC25-4408-AACE-BA2BD30B0800}" type="presParOf" srcId="{D1E3BCFF-4A47-4548-A9EB-4F7D99BAFB09}" destId="{49EC982C-5832-4D4D-8BD5-46FC2BD07CF2}" srcOrd="0" destOrd="0" presId="urn:microsoft.com/office/officeart/2005/8/layout/radial3"/>
    <dgm:cxn modelId="{FC9627E2-7938-4BB1-8DCA-60AFDF763E46}" type="presParOf" srcId="{D1E3BCFF-4A47-4548-A9EB-4F7D99BAFB09}" destId="{AD4C008E-8DF3-4BCB-A0E9-F29D961AD866}" srcOrd="1" destOrd="0" presId="urn:microsoft.com/office/officeart/2005/8/layout/radial3"/>
    <dgm:cxn modelId="{06631AEF-8C80-468D-BFAC-6A489AF9B068}" type="presParOf" srcId="{D1E3BCFF-4A47-4548-A9EB-4F7D99BAFB09}" destId="{03DDCB31-C3BA-482E-9B9C-1D8E642A907F}" srcOrd="2" destOrd="0" presId="urn:microsoft.com/office/officeart/2005/8/layout/radial3"/>
    <dgm:cxn modelId="{81FC1CE8-9DD9-4C6B-957E-DC4D2904A924}" type="presParOf" srcId="{D1E3BCFF-4A47-4548-A9EB-4F7D99BAFB09}" destId="{310F9FF8-B146-4520-99FA-8BC89592A265}" srcOrd="3" destOrd="0" presId="urn:microsoft.com/office/officeart/2005/8/layout/radial3"/>
    <dgm:cxn modelId="{3F57D4EA-409C-4824-85E1-873B43FE251E}" type="presParOf" srcId="{D1E3BCFF-4A47-4548-A9EB-4F7D99BAFB09}" destId="{891771AB-DA72-4BD7-96CA-90EE530798F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ro-RO" dirty="0"/>
            <a:t>Cultura </a:t>
          </a:r>
          <a:r>
            <a:rPr lang="en-US" b="1" dirty="0" err="1"/>
            <a:t>Vinča</a:t>
          </a:r>
          <a:endParaRPr lang="ro-RO" b="1" dirty="0"/>
        </a:p>
        <a:p>
          <a:pPr rtl="0"/>
          <a:r>
            <a:rPr lang="ro-RO" b="0" dirty="0"/>
            <a:t>neoliticul dezvoltat</a:t>
          </a:r>
        </a:p>
        <a:p>
          <a:pPr rtl="0"/>
          <a:r>
            <a:rPr lang="ro-RO" b="0" dirty="0"/>
            <a:t>Metalurgia cuprului </a:t>
          </a:r>
          <a:endParaRPr lang="en-US" b="0" dirty="0"/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DF6E743-1C40-4677-88DA-C0645FE70920}">
      <dgm:prSet phldrT="[Text]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/>
            <a:t>5.700-4.500 î.Hr.</a:t>
          </a:r>
          <a:endParaRPr lang="en-US" dirty="0"/>
        </a:p>
      </dgm:t>
    </dgm:pt>
    <dgm:pt modelId="{B72AB620-A6E7-4D34-B2E2-E0AF75FE91E1}" type="parTrans" cxnId="{50D3391C-7067-4590-876D-DD907C9E4C29}">
      <dgm:prSet/>
      <dgm:spPr/>
      <dgm:t>
        <a:bodyPr/>
        <a:lstStyle/>
        <a:p>
          <a:endParaRPr lang="en-US"/>
        </a:p>
      </dgm:t>
    </dgm:pt>
    <dgm:pt modelId="{DF65BD7B-185E-4146-97BB-80FE75E8E39D}" type="sibTrans" cxnId="{50D3391C-7067-4590-876D-DD907C9E4C29}">
      <dgm:prSet/>
      <dgm:spPr/>
      <dgm:t>
        <a:bodyPr/>
        <a:lstStyle/>
        <a:p>
          <a:endParaRPr lang="en-US"/>
        </a:p>
      </dgm:t>
    </dgm:pt>
    <dgm:pt modelId="{20D76E64-16BE-4DFC-A12E-03CEC07AAEFB}">
      <dgm:prSet phldrT="[Text]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/>
            <a:t>SV României, bazinul mijlociu al Mureșului</a:t>
          </a:r>
          <a:endParaRPr lang="en-US" dirty="0"/>
        </a:p>
      </dgm:t>
    </dgm:pt>
    <dgm:pt modelId="{1CE05065-EBE9-4FB0-94F1-22682F99E178}" type="parTrans" cxnId="{DC06558A-EE7A-4647-81E5-7A2BD3523E8B}">
      <dgm:prSet/>
      <dgm:spPr/>
      <dgm:t>
        <a:bodyPr/>
        <a:lstStyle/>
        <a:p>
          <a:endParaRPr lang="en-US"/>
        </a:p>
      </dgm:t>
    </dgm:pt>
    <dgm:pt modelId="{6586E245-91BD-4C2A-8FF4-AF0EDA913DBC}" type="sibTrans" cxnId="{DC06558A-EE7A-4647-81E5-7A2BD3523E8B}">
      <dgm:prSet/>
      <dgm:spPr/>
      <dgm:t>
        <a:bodyPr/>
        <a:lstStyle/>
        <a:p>
          <a:endParaRPr lang="en-US"/>
        </a:p>
      </dgm:t>
    </dgm:pt>
    <dgm:pt modelId="{21B6F6FA-5A3E-47CD-A353-334B7E9991BA}">
      <dgm:prSet phldrT="[Text]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/>
            <a:t>Stări conflictuale între culturile </a:t>
          </a:r>
          <a:r>
            <a:rPr lang="en-US" b="1" dirty="0" err="1"/>
            <a:t>Vinča</a:t>
          </a:r>
          <a:r>
            <a:rPr lang="ro-RO" b="1" dirty="0"/>
            <a:t> și  </a:t>
          </a:r>
          <a:r>
            <a:rPr lang="ro-RO" b="1" dirty="0">
              <a:solidFill>
                <a:schemeClr val="tx1"/>
              </a:solidFill>
            </a:rPr>
            <a:t>Star</a:t>
          </a:r>
          <a:r>
            <a:rPr lang="en-US" b="1" dirty="0">
              <a:solidFill>
                <a:schemeClr val="tx1"/>
              </a:solidFill>
            </a:rPr>
            <a:t>č</a:t>
          </a:r>
          <a:r>
            <a:rPr lang="ro-RO" b="1" dirty="0">
              <a:solidFill>
                <a:schemeClr val="tx1"/>
              </a:solidFill>
            </a:rPr>
            <a:t>evo.</a:t>
          </a:r>
          <a:endParaRPr lang="ro-RO" dirty="0">
            <a:solidFill>
              <a:schemeClr val="tx1"/>
            </a:solidFill>
          </a:endParaRPr>
        </a:p>
      </dgm:t>
    </dgm:pt>
    <dgm:pt modelId="{90DBA181-79CD-4D6F-9CE9-366ED3595D24}" type="parTrans" cxnId="{0BC2EA82-B48D-4A43-A905-0FCE42D66DFC}">
      <dgm:prSet/>
      <dgm:spPr/>
      <dgm:t>
        <a:bodyPr/>
        <a:lstStyle/>
        <a:p>
          <a:endParaRPr lang="en-US"/>
        </a:p>
      </dgm:t>
    </dgm:pt>
    <dgm:pt modelId="{02FF3064-D131-4A31-AAC2-F482FCCCC810}" type="sibTrans" cxnId="{0BC2EA82-B48D-4A43-A905-0FCE42D66DFC}">
      <dgm:prSet/>
      <dgm:spPr/>
      <dgm:t>
        <a:bodyPr/>
        <a:lstStyle/>
        <a:p>
          <a:endParaRPr lang="en-US"/>
        </a:p>
      </dgm:t>
    </dgm:pt>
    <dgm:pt modelId="{113FE669-7117-4EFB-9782-5D890B93060F}">
      <dgm:prSet phldrT="[Text]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o-RO" dirty="0"/>
            <a:t>4 etape principale.</a:t>
          </a:r>
        </a:p>
        <a:p>
          <a:r>
            <a:rPr lang="ro-RO" dirty="0"/>
            <a:t>Cultura se fragmentează în subculturi/</a:t>
          </a:r>
          <a:endParaRPr lang="en-US" dirty="0"/>
        </a:p>
      </dgm:t>
    </dgm:pt>
    <dgm:pt modelId="{A09868FE-645B-4D89-A37A-15E4FAB251C8}" type="parTrans" cxnId="{5C9012B5-06FD-4E04-B8B7-D2DD81764354}">
      <dgm:prSet/>
      <dgm:spPr/>
      <dgm:t>
        <a:bodyPr/>
        <a:lstStyle/>
        <a:p>
          <a:endParaRPr lang="en-US"/>
        </a:p>
      </dgm:t>
    </dgm:pt>
    <dgm:pt modelId="{E89E2243-8992-4A57-9CC7-9C8693731B42}" type="sibTrans" cxnId="{5C9012B5-06FD-4E04-B8B7-D2DD81764354}">
      <dgm:prSet/>
      <dgm:spPr/>
      <dgm:t>
        <a:bodyPr/>
        <a:lstStyle/>
        <a:p>
          <a:endParaRPr lang="en-US"/>
        </a:p>
      </dgm:t>
    </dgm:pt>
    <dgm:pt modelId="{ED4BB836-0A00-4C12-8ADD-E7DEDB02C6DD}">
      <dgm:prSet phldrT="[Text]"/>
      <dgm:spPr/>
      <dgm:t>
        <a:bodyPr/>
        <a:lstStyle/>
        <a:p>
          <a:endParaRPr lang="en-US"/>
        </a:p>
      </dgm:t>
    </dgm:pt>
    <dgm:pt modelId="{1FEF55A5-C650-4B9F-BDE3-45BED34894A4}" type="parTrans" cxnId="{851CDCC9-1AAA-4C7F-B0D9-E6D1BC15803E}">
      <dgm:prSet/>
      <dgm:spPr/>
      <dgm:t>
        <a:bodyPr/>
        <a:lstStyle/>
        <a:p>
          <a:endParaRPr lang="en-US"/>
        </a:p>
      </dgm:t>
    </dgm:pt>
    <dgm:pt modelId="{43C9D107-A5B2-46C5-8CD0-9503ABB81FD2}" type="sibTrans" cxnId="{851CDCC9-1AAA-4C7F-B0D9-E6D1BC15803E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5"/>
      <dgm:spPr/>
    </dgm:pt>
    <dgm:pt modelId="{AD4C008E-8DF3-4BCB-A0E9-F29D961AD866}" type="pres">
      <dgm:prSet presAssocID="{8DF6E743-1C40-4677-88DA-C0645FE70920}" presName="node" presStyleLbl="vennNode1" presStyleIdx="1" presStyleCnt="5" custRadScaleRad="100873" custRadScaleInc="-1949">
        <dgm:presLayoutVars>
          <dgm:bulletEnabled val="1"/>
        </dgm:presLayoutVars>
      </dgm:prSet>
      <dgm:spPr/>
    </dgm:pt>
    <dgm:pt modelId="{03DDCB31-C3BA-482E-9B9C-1D8E642A907F}" type="pres">
      <dgm:prSet presAssocID="{20D76E64-16BE-4DFC-A12E-03CEC07AAEFB}" presName="node" presStyleLbl="vennNode1" presStyleIdx="2" presStyleCnt="5">
        <dgm:presLayoutVars>
          <dgm:bulletEnabled val="1"/>
        </dgm:presLayoutVars>
      </dgm:prSet>
      <dgm:spPr/>
    </dgm:pt>
    <dgm:pt modelId="{310F9FF8-B146-4520-99FA-8BC89592A265}" type="pres">
      <dgm:prSet presAssocID="{21B6F6FA-5A3E-47CD-A353-334B7E9991BA}" presName="node" presStyleLbl="vennNode1" presStyleIdx="3" presStyleCnt="5">
        <dgm:presLayoutVars>
          <dgm:bulletEnabled val="1"/>
        </dgm:presLayoutVars>
      </dgm:prSet>
      <dgm:spPr/>
    </dgm:pt>
    <dgm:pt modelId="{891771AB-DA72-4BD7-96CA-90EE530798F9}" type="pres">
      <dgm:prSet presAssocID="{113FE669-7117-4EFB-9782-5D890B93060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50D3391C-7067-4590-876D-DD907C9E4C29}" srcId="{5E186D45-899A-4231-B738-CEAF25FC180B}" destId="{8DF6E743-1C40-4677-88DA-C0645FE70920}" srcOrd="0" destOrd="0" parTransId="{B72AB620-A6E7-4D34-B2E2-E0AF75FE91E1}" sibTransId="{DF65BD7B-185E-4146-97BB-80FE75E8E39D}"/>
    <dgm:cxn modelId="{3470951D-88E9-49E5-B655-DCC0FE1D57F4}" type="presOf" srcId="{BF61AFA3-1040-4EAC-9291-ED4DBF1FC0C2}" destId="{F19C1E7E-2AE4-435D-BDEA-814DA0A17472}" srcOrd="0" destOrd="0" presId="urn:microsoft.com/office/officeart/2005/8/layout/radial3"/>
    <dgm:cxn modelId="{603B092E-D9A7-4BD7-9AF3-367CC82D3427}" type="presOf" srcId="{20D76E64-16BE-4DFC-A12E-03CEC07AAEFB}" destId="{03DDCB31-C3BA-482E-9B9C-1D8E642A907F}" srcOrd="0" destOrd="0" presId="urn:microsoft.com/office/officeart/2005/8/layout/radial3"/>
    <dgm:cxn modelId="{F9FEE97C-8D16-4604-ADF0-870518382188}" type="presOf" srcId="{21B6F6FA-5A3E-47CD-A353-334B7E9991BA}" destId="{310F9FF8-B146-4520-99FA-8BC89592A265}" srcOrd="0" destOrd="0" presId="urn:microsoft.com/office/officeart/2005/8/layout/radial3"/>
    <dgm:cxn modelId="{0BC2EA82-B48D-4A43-A905-0FCE42D66DFC}" srcId="{5E186D45-899A-4231-B738-CEAF25FC180B}" destId="{21B6F6FA-5A3E-47CD-A353-334B7E9991BA}" srcOrd="2" destOrd="0" parTransId="{90DBA181-79CD-4D6F-9CE9-366ED3595D24}" sibTransId="{02FF3064-D131-4A31-AAC2-F482FCCCC810}"/>
    <dgm:cxn modelId="{DC06558A-EE7A-4647-81E5-7A2BD3523E8B}" srcId="{5E186D45-899A-4231-B738-CEAF25FC180B}" destId="{20D76E64-16BE-4DFC-A12E-03CEC07AAEFB}" srcOrd="1" destOrd="0" parTransId="{1CE05065-EBE9-4FB0-94F1-22682F99E178}" sibTransId="{6586E245-91BD-4C2A-8FF4-AF0EDA913DBC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C5E6999C-0241-46CC-9B0B-A1A4897364F1}" type="presOf" srcId="{8DF6E743-1C40-4677-88DA-C0645FE70920}" destId="{AD4C008E-8DF3-4BCB-A0E9-F29D961AD866}" srcOrd="0" destOrd="0" presId="urn:microsoft.com/office/officeart/2005/8/layout/radial3"/>
    <dgm:cxn modelId="{5C9012B5-06FD-4E04-B8B7-D2DD81764354}" srcId="{5E186D45-899A-4231-B738-CEAF25FC180B}" destId="{113FE669-7117-4EFB-9782-5D890B93060F}" srcOrd="3" destOrd="0" parTransId="{A09868FE-645B-4D89-A37A-15E4FAB251C8}" sibTransId="{E89E2243-8992-4A57-9CC7-9C8693731B42}"/>
    <dgm:cxn modelId="{5E3C24C1-C631-46F1-86AF-E899A77C611A}" type="presOf" srcId="{113FE669-7117-4EFB-9782-5D890B93060F}" destId="{891771AB-DA72-4BD7-96CA-90EE530798F9}" srcOrd="0" destOrd="0" presId="urn:microsoft.com/office/officeart/2005/8/layout/radial3"/>
    <dgm:cxn modelId="{851CDCC9-1AAA-4C7F-B0D9-E6D1BC15803E}" srcId="{BF61AFA3-1040-4EAC-9291-ED4DBF1FC0C2}" destId="{ED4BB836-0A00-4C12-8ADD-E7DEDB02C6DD}" srcOrd="1" destOrd="0" parTransId="{1FEF55A5-C650-4B9F-BDE3-45BED34894A4}" sibTransId="{43C9D107-A5B2-46C5-8CD0-9503ABB81FD2}"/>
    <dgm:cxn modelId="{B1922CEE-4793-469E-8363-894431EC113D}" type="presOf" srcId="{5E186D45-899A-4231-B738-CEAF25FC180B}" destId="{49EC982C-5832-4D4D-8BD5-46FC2BD07CF2}" srcOrd="0" destOrd="0" presId="urn:microsoft.com/office/officeart/2005/8/layout/radial3"/>
    <dgm:cxn modelId="{FA160082-1D86-45D6-9F17-4693E43FD909}" type="presParOf" srcId="{F19C1E7E-2AE4-435D-BDEA-814DA0A17472}" destId="{D1E3BCFF-4A47-4548-A9EB-4F7D99BAFB09}" srcOrd="0" destOrd="0" presId="urn:microsoft.com/office/officeart/2005/8/layout/radial3"/>
    <dgm:cxn modelId="{8E3C79C8-DF5A-4C27-B98A-5E959DF82241}" type="presParOf" srcId="{D1E3BCFF-4A47-4548-A9EB-4F7D99BAFB09}" destId="{49EC982C-5832-4D4D-8BD5-46FC2BD07CF2}" srcOrd="0" destOrd="0" presId="urn:microsoft.com/office/officeart/2005/8/layout/radial3"/>
    <dgm:cxn modelId="{59B4A7C9-EF0C-4C26-AA0D-B2EE7B14C32A}" type="presParOf" srcId="{D1E3BCFF-4A47-4548-A9EB-4F7D99BAFB09}" destId="{AD4C008E-8DF3-4BCB-A0E9-F29D961AD866}" srcOrd="1" destOrd="0" presId="urn:microsoft.com/office/officeart/2005/8/layout/radial3"/>
    <dgm:cxn modelId="{CA5275D1-9BA9-41CB-8250-B6D07BD6E04A}" type="presParOf" srcId="{D1E3BCFF-4A47-4548-A9EB-4F7D99BAFB09}" destId="{03DDCB31-C3BA-482E-9B9C-1D8E642A907F}" srcOrd="2" destOrd="0" presId="urn:microsoft.com/office/officeart/2005/8/layout/radial3"/>
    <dgm:cxn modelId="{BF67124B-B9C9-4081-91BF-D059E01176E9}" type="presParOf" srcId="{D1E3BCFF-4A47-4548-A9EB-4F7D99BAFB09}" destId="{310F9FF8-B146-4520-99FA-8BC89592A265}" srcOrd="3" destOrd="0" presId="urn:microsoft.com/office/officeart/2005/8/layout/radial3"/>
    <dgm:cxn modelId="{A6134820-FBDE-48A0-8E70-D2BA63B80B44}" type="presParOf" srcId="{D1E3BCFF-4A47-4548-A9EB-4F7D99BAFB09}" destId="{891771AB-DA72-4BD7-96CA-90EE530798F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Banatului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/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/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/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/>
        </a:p>
      </dgm:t>
    </dgm:pt>
    <dgm:pt modelId="{1F45E513-6267-4144-B05D-04AC89C5933D}">
      <dgm:prSet phldrT="[Text]" custLinFactNeighborX="3957" custLinFactNeighborY="-21564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AFA5C331-020C-4FBA-BF17-1CF78FAF34F2}" type="parTrans" cxnId="{8E63A4F3-35C2-4EB7-9ACD-5667AED83832}">
      <dgm:prSet/>
      <dgm:spPr/>
      <dgm:t>
        <a:bodyPr/>
        <a:lstStyle/>
        <a:p>
          <a:endParaRPr lang="en-US"/>
        </a:p>
      </dgm:t>
    </dgm:pt>
    <dgm:pt modelId="{6167B82C-1EFA-4F6B-98DE-2151A4358B45}" type="sibTrans" cxnId="{8E63A4F3-35C2-4EB7-9ACD-5667AED83832}">
      <dgm:prSet/>
      <dgm:spPr/>
      <dgm:t>
        <a:bodyPr/>
        <a:lstStyle/>
        <a:p>
          <a:endParaRPr lang="en-US"/>
        </a:p>
      </dgm:t>
    </dgm:pt>
    <dgm:pt modelId="{EDAB9392-C95C-44C8-9092-F19B8B8F4CB0}">
      <dgm:prSet phldrT="[Text]" custLinFactNeighborX="3957" custLinFactNeighborY="-21564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C8B339D2-E8B0-4F54-B3AB-7B4B49F4808D}" type="parTrans" cxnId="{7515CE42-661C-4107-9C28-020E6B786A34}">
      <dgm:prSet/>
      <dgm:spPr/>
      <dgm:t>
        <a:bodyPr/>
        <a:lstStyle/>
        <a:p>
          <a:endParaRPr lang="en-US"/>
        </a:p>
      </dgm:t>
    </dgm:pt>
    <dgm:pt modelId="{608C6815-918E-4BAB-A578-1EC84F8FF204}" type="sibTrans" cxnId="{7515CE42-661C-4107-9C28-020E6B786A34}">
      <dgm:prSet/>
      <dgm:spPr/>
      <dgm:t>
        <a:bodyPr/>
        <a:lstStyle/>
        <a:p>
          <a:endParaRPr lang="en-US"/>
        </a:p>
      </dgm:t>
    </dgm:pt>
    <dgm:pt modelId="{E87A2F72-B7FE-4160-B080-21F72FEA08FD}">
      <dgm:prSet phldrT="[Text]" custLinFactNeighborX="3957" custLinFactNeighborY="-21564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FA2942DE-692A-4BE7-AC36-95BE7A3CF6BC}" type="parTrans" cxnId="{2FD82CF1-6B8E-47C9-A5C3-D7C246F56EE0}">
      <dgm:prSet/>
      <dgm:spPr/>
      <dgm:t>
        <a:bodyPr/>
        <a:lstStyle/>
        <a:p>
          <a:endParaRPr lang="en-US"/>
        </a:p>
      </dgm:t>
    </dgm:pt>
    <dgm:pt modelId="{98CD89DC-37FE-4C04-8008-FEEA91DE0117}" type="sibTrans" cxnId="{2FD82CF1-6B8E-47C9-A5C3-D7C246F56EE0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3957" custLinFactNeighborY="-21564"/>
      <dgm:spPr/>
    </dgm:pt>
  </dgm:ptLst>
  <dgm:cxnLst>
    <dgm:cxn modelId="{6A674B06-51DE-4A41-8EFB-CD8DEB02C8B8}" type="presOf" srcId="{5E186D45-899A-4231-B738-CEAF25FC180B}" destId="{49EC982C-5832-4D4D-8BD5-46FC2BD07CF2}" srcOrd="0" destOrd="0" presId="urn:microsoft.com/office/officeart/2005/8/layout/radial3"/>
    <dgm:cxn modelId="{D582F539-6C7D-4036-86CA-4A6D470B9CCB}" srcId="{BF61AFA3-1040-4EAC-9291-ED4DBF1FC0C2}" destId="{8E7C9158-21F2-4CB0-8066-1AF7B56F4472}" srcOrd="4" destOrd="0" parTransId="{227CE111-D4EF-458C-A56A-B068F0FB66D7}" sibTransId="{8162E125-F00E-4265-A112-5466BBAE0F93}"/>
    <dgm:cxn modelId="{7515CE42-661C-4107-9C28-020E6B786A34}" srcId="{BF61AFA3-1040-4EAC-9291-ED4DBF1FC0C2}" destId="{EDAB9392-C95C-44C8-9092-F19B8B8F4CB0}" srcOrd="2" destOrd="0" parTransId="{C8B339D2-E8B0-4F54-B3AB-7B4B49F4808D}" sibTransId="{608C6815-918E-4BAB-A578-1EC84F8FF204}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FC2152CE-3CC6-4005-8D7E-69E241DE9FAC}" type="presOf" srcId="{BF61AFA3-1040-4EAC-9291-ED4DBF1FC0C2}" destId="{F19C1E7E-2AE4-435D-BDEA-814DA0A17472}" srcOrd="0" destOrd="0" presId="urn:microsoft.com/office/officeart/2005/8/layout/radial3"/>
    <dgm:cxn modelId="{BC016DE1-5BEB-4920-B240-F326C7B8BAE0}" srcId="{BF61AFA3-1040-4EAC-9291-ED4DBF1FC0C2}" destId="{32EE9FD5-9522-4930-A930-B766DCF5D994}" srcOrd="5" destOrd="0" parTransId="{3CEBEEFF-319D-4CD0-A724-A6550F162812}" sibTransId="{EED05C71-58F5-4772-98C9-63D453E07092}"/>
    <dgm:cxn modelId="{2FD82CF1-6B8E-47C9-A5C3-D7C246F56EE0}" srcId="{BF61AFA3-1040-4EAC-9291-ED4DBF1FC0C2}" destId="{E87A2F72-B7FE-4160-B080-21F72FEA08FD}" srcOrd="3" destOrd="0" parTransId="{FA2942DE-692A-4BE7-AC36-95BE7A3CF6BC}" sibTransId="{98CD89DC-37FE-4C04-8008-FEEA91DE0117}"/>
    <dgm:cxn modelId="{8E63A4F3-35C2-4EB7-9ACD-5667AED83832}" srcId="{BF61AFA3-1040-4EAC-9291-ED4DBF1FC0C2}" destId="{1F45E513-6267-4144-B05D-04AC89C5933D}" srcOrd="1" destOrd="0" parTransId="{AFA5C331-020C-4FBA-BF17-1CF78FAF34F2}" sibTransId="{6167B82C-1EFA-4F6B-98DE-2151A4358B45}"/>
    <dgm:cxn modelId="{0EEA7BBB-4D36-47CE-AEA4-D6CCA409FA26}" type="presParOf" srcId="{F19C1E7E-2AE4-435D-BDEA-814DA0A17472}" destId="{D1E3BCFF-4A47-4548-A9EB-4F7D99BAFB09}" srcOrd="0" destOrd="0" presId="urn:microsoft.com/office/officeart/2005/8/layout/radial3"/>
    <dgm:cxn modelId="{B89D057B-9773-4FC8-BD91-42C984905E60}" type="presParOf" srcId="{D1E3BCFF-4A47-4548-A9EB-4F7D99BAFB09}" destId="{49EC982C-5832-4D4D-8BD5-46FC2BD07C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61AFA3-1040-4EAC-9291-ED4DBF1FC0C2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186D45-899A-4231-B738-CEAF25FC180B}">
      <dgm:prSet phldrT="[Text]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ro-RO" dirty="0"/>
            <a:t>Cultura </a:t>
          </a:r>
          <a:r>
            <a:rPr lang="ro-RO" b="1" dirty="0"/>
            <a:t>Turdaș</a:t>
          </a:r>
        </a:p>
      </dgm:t>
    </dgm:pt>
    <dgm:pt modelId="{B70310B7-6B9F-481C-A884-1642087E0916}" type="parTrans" cxnId="{6D877191-0C4B-4FB4-B5CB-3AB624E1CCE6}">
      <dgm:prSet/>
      <dgm:spPr/>
      <dgm:t>
        <a:bodyPr/>
        <a:lstStyle/>
        <a:p>
          <a:endParaRPr lang="en-US"/>
        </a:p>
      </dgm:t>
    </dgm:pt>
    <dgm:pt modelId="{B55AA5CD-5CD7-426C-AABD-12ECDC8B1329}" type="sibTrans" cxnId="{6D877191-0C4B-4FB4-B5CB-3AB624E1CCE6}">
      <dgm:prSet/>
      <dgm:spPr/>
      <dgm:t>
        <a:bodyPr/>
        <a:lstStyle/>
        <a:p>
          <a:endParaRPr lang="en-US"/>
        </a:p>
      </dgm:t>
    </dgm:pt>
    <dgm:pt modelId="{8E7C9158-21F2-4CB0-8066-1AF7B56F4472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227CE111-D4EF-458C-A56A-B068F0FB66D7}" type="parTrans" cxnId="{D582F539-6C7D-4036-86CA-4A6D470B9CCB}">
      <dgm:prSet/>
      <dgm:spPr/>
      <dgm:t>
        <a:bodyPr/>
        <a:lstStyle/>
        <a:p>
          <a:endParaRPr lang="en-US"/>
        </a:p>
      </dgm:t>
    </dgm:pt>
    <dgm:pt modelId="{8162E125-F00E-4265-A112-5466BBAE0F93}" type="sibTrans" cxnId="{D582F539-6C7D-4036-86CA-4A6D470B9CCB}">
      <dgm:prSet/>
      <dgm:spPr/>
      <dgm:t>
        <a:bodyPr/>
        <a:lstStyle/>
        <a:p>
          <a:endParaRPr lang="en-US"/>
        </a:p>
      </dgm:t>
    </dgm:pt>
    <dgm:pt modelId="{32EE9FD5-9522-4930-A930-B766DCF5D994}">
      <dgm:prSet phldrT="[Text]" custLinFactNeighborX="-11892" custLinFactNeighborY="0"/>
      <dgm:spPr>
        <a:solidFill>
          <a:schemeClr val="accent6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endParaRPr lang="en-US"/>
        </a:p>
      </dgm:t>
    </dgm:pt>
    <dgm:pt modelId="{3CEBEEFF-319D-4CD0-A724-A6550F162812}" type="parTrans" cxnId="{BC016DE1-5BEB-4920-B240-F326C7B8BAE0}">
      <dgm:prSet/>
      <dgm:spPr/>
      <dgm:t>
        <a:bodyPr/>
        <a:lstStyle/>
        <a:p>
          <a:endParaRPr lang="en-US"/>
        </a:p>
      </dgm:t>
    </dgm:pt>
    <dgm:pt modelId="{EED05C71-58F5-4772-98C9-63D453E07092}" type="sibTrans" cxnId="{BC016DE1-5BEB-4920-B240-F326C7B8BAE0}">
      <dgm:prSet/>
      <dgm:spPr/>
      <dgm:t>
        <a:bodyPr/>
        <a:lstStyle/>
        <a:p>
          <a:endParaRPr lang="en-US"/>
        </a:p>
      </dgm:t>
    </dgm:pt>
    <dgm:pt modelId="{F19C1E7E-2AE4-435D-BDEA-814DA0A17472}" type="pres">
      <dgm:prSet presAssocID="{BF61AFA3-1040-4EAC-9291-ED4DBF1FC0C2}" presName="composite" presStyleCnt="0">
        <dgm:presLayoutVars>
          <dgm:chMax val="1"/>
          <dgm:dir/>
          <dgm:resizeHandles val="exact"/>
        </dgm:presLayoutVars>
      </dgm:prSet>
      <dgm:spPr/>
    </dgm:pt>
    <dgm:pt modelId="{D1E3BCFF-4A47-4548-A9EB-4F7D99BAFB09}" type="pres">
      <dgm:prSet presAssocID="{BF61AFA3-1040-4EAC-9291-ED4DBF1FC0C2}" presName="radial" presStyleCnt="0">
        <dgm:presLayoutVars>
          <dgm:animLvl val="ctr"/>
        </dgm:presLayoutVars>
      </dgm:prSet>
      <dgm:spPr/>
    </dgm:pt>
    <dgm:pt modelId="{49EC982C-5832-4D4D-8BD5-46FC2BD07CF2}" type="pres">
      <dgm:prSet presAssocID="{5E186D45-899A-4231-B738-CEAF25FC180B}" presName="centerShape" presStyleLbl="vennNode1" presStyleIdx="0" presStyleCnt="1" custLinFactNeighborX="-73031" custLinFactNeighborY="-28537"/>
      <dgm:spPr/>
    </dgm:pt>
  </dgm:ptLst>
  <dgm:cxnLst>
    <dgm:cxn modelId="{13C57006-6DDB-4B9D-92CC-CA16F8A9C9EB}" type="presOf" srcId="{BF61AFA3-1040-4EAC-9291-ED4DBF1FC0C2}" destId="{F19C1E7E-2AE4-435D-BDEA-814DA0A17472}" srcOrd="0" destOrd="0" presId="urn:microsoft.com/office/officeart/2005/8/layout/radial3"/>
    <dgm:cxn modelId="{D582F539-6C7D-4036-86CA-4A6D470B9CCB}" srcId="{BF61AFA3-1040-4EAC-9291-ED4DBF1FC0C2}" destId="{8E7C9158-21F2-4CB0-8066-1AF7B56F4472}" srcOrd="1" destOrd="0" parTransId="{227CE111-D4EF-458C-A56A-B068F0FB66D7}" sibTransId="{8162E125-F00E-4265-A112-5466BBAE0F93}"/>
    <dgm:cxn modelId="{0F129489-FD8E-4261-A50C-7342D3A25A0A}" type="presOf" srcId="{5E186D45-899A-4231-B738-CEAF25FC180B}" destId="{49EC982C-5832-4D4D-8BD5-46FC2BD07CF2}" srcOrd="0" destOrd="0" presId="urn:microsoft.com/office/officeart/2005/8/layout/radial3"/>
    <dgm:cxn modelId="{6D877191-0C4B-4FB4-B5CB-3AB624E1CCE6}" srcId="{BF61AFA3-1040-4EAC-9291-ED4DBF1FC0C2}" destId="{5E186D45-899A-4231-B738-CEAF25FC180B}" srcOrd="0" destOrd="0" parTransId="{B70310B7-6B9F-481C-A884-1642087E0916}" sibTransId="{B55AA5CD-5CD7-426C-AABD-12ECDC8B1329}"/>
    <dgm:cxn modelId="{BC016DE1-5BEB-4920-B240-F326C7B8BAE0}" srcId="{BF61AFA3-1040-4EAC-9291-ED4DBF1FC0C2}" destId="{32EE9FD5-9522-4930-A930-B766DCF5D994}" srcOrd="2" destOrd="0" parTransId="{3CEBEEFF-319D-4CD0-A724-A6550F162812}" sibTransId="{EED05C71-58F5-4772-98C9-63D453E07092}"/>
    <dgm:cxn modelId="{27799F14-BA20-479F-8DB3-A497881CDE0B}" type="presParOf" srcId="{F19C1E7E-2AE4-435D-BDEA-814DA0A17472}" destId="{D1E3BCFF-4A47-4548-A9EB-4F7D99BAFB09}" srcOrd="0" destOrd="0" presId="urn:microsoft.com/office/officeart/2005/8/layout/radial3"/>
    <dgm:cxn modelId="{398C246D-3359-49D9-9B65-796A217583E9}" type="presParOf" srcId="{D1E3BCFF-4A47-4548-A9EB-4F7D99BAFB09}" destId="{49EC982C-5832-4D4D-8BD5-46FC2BD07CF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2B99C-F84E-43A5-BCE3-17D67C4FB802}">
      <dsp:nvSpPr>
        <dsp:cNvPr id="0" name=""/>
        <dsp:cNvSpPr/>
      </dsp:nvSpPr>
      <dsp:spPr>
        <a:xfrm>
          <a:off x="0" y="0"/>
          <a:ext cx="2931892" cy="1752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3A3B2-A093-474B-9FD1-FD08062FCC30}">
      <dsp:nvSpPr>
        <dsp:cNvPr id="0" name=""/>
        <dsp:cNvSpPr/>
      </dsp:nvSpPr>
      <dsp:spPr>
        <a:xfrm>
          <a:off x="44168" y="525779"/>
          <a:ext cx="1638410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Timpuriu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(6.500-5.500 î.Hr.)</a:t>
          </a:r>
          <a:endParaRPr lang="en-US" sz="1500" kern="1200" dirty="0"/>
        </a:p>
      </dsp:txBody>
      <dsp:txXfrm>
        <a:off x="78390" y="560001"/>
        <a:ext cx="1569966" cy="632596"/>
      </dsp:txXfrm>
    </dsp:sp>
    <dsp:sp modelId="{DDCF3209-5543-4315-BA9D-5676A80664EC}">
      <dsp:nvSpPr>
        <dsp:cNvPr id="0" name=""/>
        <dsp:cNvSpPr/>
      </dsp:nvSpPr>
      <dsp:spPr>
        <a:xfrm>
          <a:off x="1766705" y="525779"/>
          <a:ext cx="1638410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Dezvoltat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(5.500-5.000 î.Hr.</a:t>
          </a:r>
          <a:endParaRPr lang="en-US" sz="1500" kern="1200" dirty="0"/>
        </a:p>
      </dsp:txBody>
      <dsp:txXfrm>
        <a:off x="1800927" y="560001"/>
        <a:ext cx="1569966" cy="6325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16" y="0"/>
          <a:ext cx="882759" cy="882759"/>
        </a:xfrm>
        <a:prstGeom prst="ellipse">
          <a:avLst/>
        </a:prstGeom>
        <a:solidFill>
          <a:schemeClr val="accent6">
            <a:lumMod val="5000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Cultura </a:t>
          </a:r>
          <a:r>
            <a:rPr lang="ro-RO" sz="1500" b="1" kern="1200" dirty="0"/>
            <a:t>Tisa</a:t>
          </a:r>
        </a:p>
      </dsp:txBody>
      <dsp:txXfrm>
        <a:off x="129293" y="129277"/>
        <a:ext cx="624205" cy="6242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16" y="0"/>
          <a:ext cx="882759" cy="882759"/>
        </a:xfrm>
        <a:prstGeom prst="ellipse">
          <a:avLst/>
        </a:prstGeom>
        <a:solidFill>
          <a:schemeClr val="accent6">
            <a:lumMod val="7500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Cultura </a:t>
          </a:r>
          <a:r>
            <a:rPr lang="ro-RO" sz="1400" b="1" kern="1200" dirty="0"/>
            <a:t>Dudești</a:t>
          </a:r>
        </a:p>
      </dsp:txBody>
      <dsp:txXfrm>
        <a:off x="129293" y="129277"/>
        <a:ext cx="624205" cy="6242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16067" y="0"/>
          <a:ext cx="882759" cy="882759"/>
        </a:xfrm>
        <a:prstGeom prst="ellipse">
          <a:avLst/>
        </a:prstGeom>
        <a:solidFill>
          <a:schemeClr val="accent2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solidFill>
                <a:schemeClr val="bg1"/>
              </a:solidFill>
            </a:rPr>
            <a:t>Cultura </a:t>
          </a:r>
          <a:r>
            <a:rPr lang="en-US" sz="1000" b="1" kern="1200" dirty="0" err="1">
              <a:solidFill>
                <a:schemeClr val="bg1"/>
              </a:solidFill>
            </a:rPr>
            <a:t>Cârcea-Gura</a:t>
          </a:r>
          <a:r>
            <a:rPr lang="en-US" sz="1000" b="1" kern="1200" dirty="0">
              <a:solidFill>
                <a:schemeClr val="bg1"/>
              </a:solidFill>
            </a:rPr>
            <a:t> </a:t>
          </a:r>
          <a:r>
            <a:rPr lang="en-US" sz="1000" b="1" kern="1200" dirty="0" err="1">
              <a:solidFill>
                <a:schemeClr val="bg1"/>
              </a:solidFill>
            </a:rPr>
            <a:t>Baciului</a:t>
          </a:r>
          <a:endParaRPr lang="ro-RO" sz="1000" b="1" kern="1200" dirty="0">
            <a:solidFill>
              <a:schemeClr val="bg1"/>
            </a:solidFill>
          </a:endParaRPr>
        </a:p>
      </dsp:txBody>
      <dsp:txXfrm>
        <a:off x="145344" y="129277"/>
        <a:ext cx="624205" cy="6242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773908" y="693948"/>
          <a:ext cx="1728783" cy="1728783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Cultura </a:t>
          </a:r>
          <a:r>
            <a:rPr lang="ro-RO" sz="1500" b="1" kern="1200" dirty="0"/>
            <a:t>Ceramicii Liniare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0" kern="1200" dirty="0"/>
            <a:t>neoliticul dezvoltat</a:t>
          </a:r>
        </a:p>
      </dsp:txBody>
      <dsp:txXfrm>
        <a:off x="1027082" y="947122"/>
        <a:ext cx="1222435" cy="1222435"/>
      </dsp:txXfrm>
    </dsp:sp>
    <dsp:sp modelId="{AD4C008E-8DF3-4BCB-A0E9-F29D961AD866}">
      <dsp:nvSpPr>
        <dsp:cNvPr id="0" name=""/>
        <dsp:cNvSpPr/>
      </dsp:nvSpPr>
      <dsp:spPr>
        <a:xfrm>
          <a:off x="1171341" y="0"/>
          <a:ext cx="864391" cy="864391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5.500-4.500 î.Hr.</a:t>
          </a:r>
          <a:endParaRPr lang="en-US" sz="900" kern="1200" dirty="0"/>
        </a:p>
      </dsp:txBody>
      <dsp:txXfrm>
        <a:off x="1297928" y="126587"/>
        <a:ext cx="611217" cy="611217"/>
      </dsp:txXfrm>
    </dsp:sp>
    <dsp:sp modelId="{03DDCB31-C3BA-482E-9B9C-1D8E642A907F}">
      <dsp:nvSpPr>
        <dsp:cNvPr id="0" name=""/>
        <dsp:cNvSpPr/>
      </dsp:nvSpPr>
      <dsp:spPr>
        <a:xfrm>
          <a:off x="2331939" y="1126144"/>
          <a:ext cx="864391" cy="864391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>
              <a:solidFill>
                <a:schemeClr val="tx1"/>
              </a:solidFill>
            </a:rPr>
            <a:t>La limita NV a culturii  </a:t>
          </a:r>
          <a:r>
            <a:rPr lang="ro-RO" sz="900" b="1" kern="1200" dirty="0">
              <a:solidFill>
                <a:schemeClr val="tx1"/>
              </a:solidFill>
            </a:rPr>
            <a:t>Star</a:t>
          </a:r>
          <a:r>
            <a:rPr lang="en-US" sz="900" b="1" kern="1200" dirty="0">
              <a:solidFill>
                <a:schemeClr val="tx1"/>
              </a:solidFill>
            </a:rPr>
            <a:t>č</a:t>
          </a:r>
          <a:r>
            <a:rPr lang="ro-RO" sz="900" b="1" kern="1200" dirty="0">
              <a:solidFill>
                <a:schemeClr val="tx1"/>
              </a:solidFill>
            </a:rPr>
            <a:t>evo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58526" y="1252731"/>
        <a:ext cx="611217" cy="611217"/>
      </dsp:txXfrm>
    </dsp:sp>
    <dsp:sp modelId="{310F9FF8-B146-4520-99FA-8BC89592A265}">
      <dsp:nvSpPr>
        <dsp:cNvPr id="0" name=""/>
        <dsp:cNvSpPr/>
      </dsp:nvSpPr>
      <dsp:spPr>
        <a:xfrm>
          <a:off x="1206104" y="2251980"/>
          <a:ext cx="864391" cy="864391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Două perioade de evoluție</a:t>
          </a:r>
        </a:p>
      </dsp:txBody>
      <dsp:txXfrm>
        <a:off x="1332691" y="2378567"/>
        <a:ext cx="611217" cy="611217"/>
      </dsp:txXfrm>
    </dsp:sp>
    <dsp:sp modelId="{891771AB-DA72-4BD7-96CA-90EE530798F9}">
      <dsp:nvSpPr>
        <dsp:cNvPr id="0" name=""/>
        <dsp:cNvSpPr/>
      </dsp:nvSpPr>
      <dsp:spPr>
        <a:xfrm>
          <a:off x="80268" y="1126144"/>
          <a:ext cx="864391" cy="864391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A influențat formarea unor culturi eneolitice.</a:t>
          </a:r>
          <a:endParaRPr lang="en-US" sz="900" kern="1200" dirty="0"/>
        </a:p>
      </dsp:txBody>
      <dsp:txXfrm>
        <a:off x="206855" y="1252731"/>
        <a:ext cx="611217" cy="6112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773908" y="637873"/>
          <a:ext cx="1728783" cy="17287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Cultura </a:t>
          </a:r>
          <a:r>
            <a:rPr lang="ro-RO" sz="1200" b="1" kern="1200" dirty="0"/>
            <a:t>Hamangia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0" kern="1200" dirty="0"/>
            <a:t>neoliticul dezvoltat/eneolitic</a:t>
          </a:r>
        </a:p>
      </dsp:txBody>
      <dsp:txXfrm>
        <a:off x="1027082" y="891047"/>
        <a:ext cx="1222435" cy="1222435"/>
      </dsp:txXfrm>
    </dsp:sp>
    <dsp:sp modelId="{AD4C008E-8DF3-4BCB-A0E9-F29D961AD866}">
      <dsp:nvSpPr>
        <dsp:cNvPr id="0" name=""/>
        <dsp:cNvSpPr/>
      </dsp:nvSpPr>
      <dsp:spPr>
        <a:xfrm>
          <a:off x="1171341" y="-55766"/>
          <a:ext cx="864391" cy="8643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&gt;</a:t>
          </a:r>
          <a:r>
            <a:rPr lang="ro-RO" sz="1100" kern="1200" dirty="0"/>
            <a:t>4.700</a:t>
          </a:r>
          <a:r>
            <a:rPr lang="en-US" sz="1100" kern="1200" dirty="0"/>
            <a:t>-3.000 </a:t>
          </a:r>
          <a:r>
            <a:rPr lang="ro-RO" sz="1100" kern="1200" dirty="0"/>
            <a:t> î.Hr.</a:t>
          </a:r>
          <a:endParaRPr lang="en-US" sz="1100" kern="1200" dirty="0"/>
        </a:p>
      </dsp:txBody>
      <dsp:txXfrm>
        <a:off x="1297928" y="70821"/>
        <a:ext cx="611217" cy="611217"/>
      </dsp:txXfrm>
    </dsp:sp>
    <dsp:sp modelId="{03DDCB31-C3BA-482E-9B9C-1D8E642A907F}">
      <dsp:nvSpPr>
        <dsp:cNvPr id="0" name=""/>
        <dsp:cNvSpPr/>
      </dsp:nvSpPr>
      <dsp:spPr>
        <a:xfrm>
          <a:off x="2331939" y="1070069"/>
          <a:ext cx="864391" cy="8643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/>
            <a:t>Dobrogea</a:t>
          </a:r>
          <a:endParaRPr lang="en-US" sz="1100" kern="1200" dirty="0"/>
        </a:p>
      </dsp:txBody>
      <dsp:txXfrm>
        <a:off x="2458526" y="1196656"/>
        <a:ext cx="611217" cy="611217"/>
      </dsp:txXfrm>
    </dsp:sp>
    <dsp:sp modelId="{310F9FF8-B146-4520-99FA-8BC89592A265}">
      <dsp:nvSpPr>
        <dsp:cNvPr id="0" name=""/>
        <dsp:cNvSpPr/>
      </dsp:nvSpPr>
      <dsp:spPr>
        <a:xfrm>
          <a:off x="1066798" y="2083754"/>
          <a:ext cx="1143002" cy="108869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Transgresi</a:t>
          </a:r>
          <a:r>
            <a:rPr lang="ro-RO" sz="900" kern="1200" dirty="0"/>
            <a:t>a</a:t>
          </a:r>
          <a:r>
            <a:rPr lang="en-US" sz="900" kern="1200" dirty="0"/>
            <a:t> </a:t>
          </a:r>
          <a:r>
            <a:rPr lang="en-US" sz="900" kern="1200" dirty="0" err="1"/>
            <a:t>Neolitic</a:t>
          </a:r>
          <a:r>
            <a:rPr lang="ro-RO" sz="900" kern="1200" dirty="0"/>
            <a:t>ă: zona Dobrogei  a fost acoperită de Marea Neagră înainte de mil. 5 î.Hr.</a:t>
          </a:r>
        </a:p>
      </dsp:txBody>
      <dsp:txXfrm>
        <a:off x="1234187" y="2243189"/>
        <a:ext cx="808224" cy="769823"/>
      </dsp:txXfrm>
    </dsp:sp>
    <dsp:sp modelId="{891771AB-DA72-4BD7-96CA-90EE530798F9}">
      <dsp:nvSpPr>
        <dsp:cNvPr id="0" name=""/>
        <dsp:cNvSpPr/>
      </dsp:nvSpPr>
      <dsp:spPr>
        <a:xfrm>
          <a:off x="80268" y="1070069"/>
          <a:ext cx="864391" cy="8643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/>
            <a:t>Popoare din Anatolia</a:t>
          </a:r>
          <a:endParaRPr lang="en-US" sz="1100" kern="1200" dirty="0"/>
        </a:p>
      </dsp:txBody>
      <dsp:txXfrm>
        <a:off x="206855" y="1196656"/>
        <a:ext cx="611217" cy="6112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0" y="0"/>
          <a:ext cx="882759" cy="882759"/>
        </a:xfrm>
        <a:prstGeom prst="ellipse">
          <a:avLst/>
        </a:prstGeom>
        <a:solidFill>
          <a:schemeClr val="accent4">
            <a:lumMod val="7500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>
              <a:solidFill>
                <a:schemeClr val="bg1"/>
              </a:solidFill>
            </a:rPr>
            <a:t>Cultura</a:t>
          </a:r>
          <a:r>
            <a:rPr lang="ro-RO" sz="1500" kern="1200" dirty="0"/>
            <a:t> </a:t>
          </a:r>
          <a:r>
            <a:rPr lang="ro-RO" sz="1500" b="1" kern="1200" dirty="0">
              <a:solidFill>
                <a:schemeClr val="bg1"/>
              </a:solidFill>
            </a:rPr>
            <a:t>Boian</a:t>
          </a:r>
        </a:p>
      </dsp:txBody>
      <dsp:txXfrm>
        <a:off x="129277" y="129277"/>
        <a:ext cx="624205" cy="6242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0" y="0"/>
          <a:ext cx="882759" cy="882759"/>
        </a:xfrm>
        <a:prstGeom prst="ellipse">
          <a:avLst/>
        </a:prstGeom>
        <a:solidFill>
          <a:schemeClr val="accent6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Cultura </a:t>
          </a:r>
          <a:r>
            <a:rPr lang="ro-RO" sz="1500" b="1" kern="1200" dirty="0"/>
            <a:t>Rast</a:t>
          </a:r>
        </a:p>
      </dsp:txBody>
      <dsp:txXfrm>
        <a:off x="129277" y="129277"/>
        <a:ext cx="624205" cy="6242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31641" y="0"/>
          <a:ext cx="882759" cy="882759"/>
        </a:xfrm>
        <a:prstGeom prst="ellipse">
          <a:avLst/>
        </a:prstGeom>
        <a:solidFill>
          <a:schemeClr val="accent4">
            <a:lumMod val="7500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000" kern="1200" dirty="0">
              <a:solidFill>
                <a:schemeClr val="bg1"/>
              </a:solidFill>
            </a:rPr>
            <a:t>Cultura</a:t>
          </a:r>
          <a:r>
            <a:rPr lang="ro-RO" sz="1000" kern="1200" dirty="0"/>
            <a:t> </a:t>
          </a:r>
          <a:r>
            <a:rPr lang="en-US" sz="1000" b="1" kern="1200" dirty="0" err="1">
              <a:solidFill>
                <a:schemeClr val="bg1"/>
              </a:solidFill>
            </a:rPr>
            <a:t>Gumelni</a:t>
          </a:r>
          <a:r>
            <a:rPr lang="ro-RO" sz="1000" b="1" kern="1200" dirty="0">
              <a:solidFill>
                <a:schemeClr val="bg1"/>
              </a:solidFill>
            </a:rPr>
            <a:t>ța</a:t>
          </a:r>
        </a:p>
      </dsp:txBody>
      <dsp:txXfrm>
        <a:off x="160918" y="129277"/>
        <a:ext cx="624205" cy="62420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31641" y="0"/>
          <a:ext cx="882759" cy="882759"/>
        </a:xfrm>
        <a:prstGeom prst="ellipse">
          <a:avLst/>
        </a:prstGeom>
        <a:solidFill>
          <a:schemeClr val="accent4">
            <a:lumMod val="7500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>
              <a:solidFill>
                <a:schemeClr val="bg1"/>
              </a:solidFill>
            </a:rPr>
            <a:t>Cultura </a:t>
          </a:r>
          <a:r>
            <a:rPr lang="ro-RO" sz="1200" b="1" kern="1200" dirty="0">
              <a:solidFill>
                <a:schemeClr val="bg1"/>
              </a:solidFill>
            </a:rPr>
            <a:t>Cucuteni</a:t>
          </a:r>
        </a:p>
      </dsp:txBody>
      <dsp:txXfrm>
        <a:off x="160918" y="129277"/>
        <a:ext cx="624205" cy="6242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02711-40C4-4F6E-B4C3-1D2CB7BB0892}">
      <dsp:nvSpPr>
        <dsp:cNvPr id="0" name=""/>
        <dsp:cNvSpPr/>
      </dsp:nvSpPr>
      <dsp:spPr>
        <a:xfrm>
          <a:off x="245744" y="0"/>
          <a:ext cx="2785110" cy="21844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3BF9B-11D3-4BF0-A4E6-C162483FC27A}">
      <dsp:nvSpPr>
        <dsp:cNvPr id="0" name=""/>
        <dsp:cNvSpPr/>
      </dsp:nvSpPr>
      <dsp:spPr>
        <a:xfrm>
          <a:off x="111033" y="655320"/>
          <a:ext cx="982980" cy="87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Timpurie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3.500-2.200 î.Hr.</a:t>
          </a:r>
          <a:endParaRPr lang="en-US" sz="1400" kern="1200" dirty="0"/>
        </a:p>
      </dsp:txBody>
      <dsp:txXfrm>
        <a:off x="153686" y="697973"/>
        <a:ext cx="897674" cy="788454"/>
      </dsp:txXfrm>
    </dsp:sp>
    <dsp:sp modelId="{76FE5EEA-31E0-45AF-86B1-4F8B81763A84}">
      <dsp:nvSpPr>
        <dsp:cNvPr id="0" name=""/>
        <dsp:cNvSpPr/>
      </dsp:nvSpPr>
      <dsp:spPr>
        <a:xfrm>
          <a:off x="1146810" y="655320"/>
          <a:ext cx="982980" cy="87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Mijlocie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2.200-1.600 î.Hr.</a:t>
          </a:r>
          <a:endParaRPr lang="en-US" sz="1400" kern="1200" dirty="0"/>
        </a:p>
      </dsp:txBody>
      <dsp:txXfrm>
        <a:off x="1189463" y="697973"/>
        <a:ext cx="897674" cy="788454"/>
      </dsp:txXfrm>
    </dsp:sp>
    <dsp:sp modelId="{69E2F985-F369-4F5E-9CA4-95815BF0786B}">
      <dsp:nvSpPr>
        <dsp:cNvPr id="0" name=""/>
        <dsp:cNvSpPr/>
      </dsp:nvSpPr>
      <dsp:spPr>
        <a:xfrm>
          <a:off x="2182586" y="655320"/>
          <a:ext cx="982980" cy="87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Târzie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1.600-1.100 î.Hr.</a:t>
          </a:r>
        </a:p>
      </dsp:txBody>
      <dsp:txXfrm>
        <a:off x="2225239" y="697973"/>
        <a:ext cx="897674" cy="788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2B99C-F84E-43A5-BCE3-17D67C4FB802}">
      <dsp:nvSpPr>
        <dsp:cNvPr id="0" name=""/>
        <dsp:cNvSpPr/>
      </dsp:nvSpPr>
      <dsp:spPr>
        <a:xfrm>
          <a:off x="258696" y="0"/>
          <a:ext cx="2931892" cy="175260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3A3B2-A093-474B-9FD1-FD08062FCC30}">
      <dsp:nvSpPr>
        <dsp:cNvPr id="0" name=""/>
        <dsp:cNvSpPr/>
      </dsp:nvSpPr>
      <dsp:spPr>
        <a:xfrm>
          <a:off x="44168" y="525779"/>
          <a:ext cx="1638410" cy="701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Timpuriu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(5.000-4.500 î.Hr.)</a:t>
          </a:r>
          <a:endParaRPr lang="en-US" sz="1500" kern="1200" dirty="0"/>
        </a:p>
      </dsp:txBody>
      <dsp:txXfrm>
        <a:off x="78390" y="560001"/>
        <a:ext cx="1569966" cy="632596"/>
      </dsp:txXfrm>
    </dsp:sp>
    <dsp:sp modelId="{DDCF3209-5543-4315-BA9D-5676A80664EC}">
      <dsp:nvSpPr>
        <dsp:cNvPr id="0" name=""/>
        <dsp:cNvSpPr/>
      </dsp:nvSpPr>
      <dsp:spPr>
        <a:xfrm>
          <a:off x="1766705" y="525779"/>
          <a:ext cx="1638410" cy="701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Târziu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(4.500-3.700 î.Hr.</a:t>
          </a:r>
          <a:endParaRPr lang="en-US" sz="1500" kern="1200" dirty="0"/>
        </a:p>
      </dsp:txBody>
      <dsp:txXfrm>
        <a:off x="1800927" y="560001"/>
        <a:ext cx="1569966" cy="6325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B2C7A-B64A-4E69-9C5C-18DE9F3E2AF8}">
      <dsp:nvSpPr>
        <dsp:cNvPr id="0" name=""/>
        <dsp:cNvSpPr/>
      </dsp:nvSpPr>
      <dsp:spPr>
        <a:xfrm>
          <a:off x="0" y="0"/>
          <a:ext cx="2331720" cy="20320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5558A-C34B-44C5-A7CF-D5A7701E8E3A}">
      <dsp:nvSpPr>
        <dsp:cNvPr id="0" name=""/>
        <dsp:cNvSpPr/>
      </dsp:nvSpPr>
      <dsp:spPr>
        <a:xfrm>
          <a:off x="76204" y="533399"/>
          <a:ext cx="822960" cy="81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Hallstatt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1.200-450 î.Hr.</a:t>
          </a:r>
          <a:endParaRPr lang="en-US" sz="1200" kern="1200" dirty="0"/>
        </a:p>
      </dsp:txBody>
      <dsp:txXfrm>
        <a:off x="115882" y="573077"/>
        <a:ext cx="743604" cy="733444"/>
      </dsp:txXfrm>
    </dsp:sp>
    <dsp:sp modelId="{FA3EADA0-817B-46A6-8CDD-1EBEE75C1B6F}">
      <dsp:nvSpPr>
        <dsp:cNvPr id="0" name=""/>
        <dsp:cNvSpPr/>
      </dsp:nvSpPr>
      <dsp:spPr>
        <a:xfrm>
          <a:off x="990602" y="533399"/>
          <a:ext cx="822960" cy="81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La T</a:t>
          </a:r>
          <a:r>
            <a:rPr lang="en-US" sz="1200" b="0" kern="1200" dirty="0"/>
            <a:t>è</a:t>
          </a:r>
          <a:r>
            <a:rPr lang="ro-RO" sz="1200" kern="1200" dirty="0"/>
            <a:t>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450-1 î.Hr.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200" kern="1200" dirty="0"/>
        </a:p>
      </dsp:txBody>
      <dsp:txXfrm>
        <a:off x="1030280" y="573077"/>
        <a:ext cx="743604" cy="7334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681077" y="912499"/>
          <a:ext cx="1914445" cy="1914445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Cultura </a:t>
          </a:r>
          <a:r>
            <a:rPr lang="ro-RO" sz="1700" b="1" kern="1200" dirty="0"/>
            <a:t>Coțofeni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0" kern="1200" dirty="0"/>
            <a:t>Epoca bronzului timpurie</a:t>
          </a:r>
        </a:p>
      </dsp:txBody>
      <dsp:txXfrm>
        <a:off x="961441" y="1192863"/>
        <a:ext cx="1353717" cy="1353717"/>
      </dsp:txXfrm>
    </dsp:sp>
    <dsp:sp modelId="{AD4C008E-8DF3-4BCB-A0E9-F29D961AD866}">
      <dsp:nvSpPr>
        <dsp:cNvPr id="0" name=""/>
        <dsp:cNvSpPr/>
      </dsp:nvSpPr>
      <dsp:spPr>
        <a:xfrm>
          <a:off x="1108416" y="135757"/>
          <a:ext cx="957222" cy="957222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3.500-2.800 î.Hr.</a:t>
          </a:r>
          <a:endParaRPr lang="en-US" sz="900" kern="1200" dirty="0"/>
        </a:p>
      </dsp:txBody>
      <dsp:txXfrm>
        <a:off x="1248598" y="275939"/>
        <a:ext cx="676858" cy="676858"/>
      </dsp:txXfrm>
    </dsp:sp>
    <dsp:sp modelId="{03DDCB31-C3BA-482E-9B9C-1D8E642A907F}">
      <dsp:nvSpPr>
        <dsp:cNvPr id="0" name=""/>
        <dsp:cNvSpPr/>
      </dsp:nvSpPr>
      <dsp:spPr>
        <a:xfrm>
          <a:off x="2238345" y="2013873"/>
          <a:ext cx="957222" cy="957222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>
              <a:solidFill>
                <a:schemeClr val="tx1"/>
              </a:solidFill>
            </a:rPr>
            <a:t>Oltenia, Transilvania, V Munteniei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378527" y="2154055"/>
        <a:ext cx="676858" cy="676858"/>
      </dsp:txXfrm>
    </dsp:sp>
    <dsp:sp modelId="{310F9FF8-B146-4520-99FA-8BC89592A265}">
      <dsp:nvSpPr>
        <dsp:cNvPr id="0" name=""/>
        <dsp:cNvSpPr/>
      </dsp:nvSpPr>
      <dsp:spPr>
        <a:xfrm>
          <a:off x="81031" y="2013873"/>
          <a:ext cx="957222" cy="957222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Tranziție între eneolitic și epoca bronzului</a:t>
          </a:r>
        </a:p>
      </dsp:txBody>
      <dsp:txXfrm>
        <a:off x="221213" y="2154055"/>
        <a:ext cx="676858" cy="6768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0" y="0"/>
          <a:ext cx="882759" cy="882759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>
              <a:solidFill>
                <a:schemeClr val="bg1"/>
              </a:solidFill>
            </a:rPr>
            <a:t>Culturile </a:t>
          </a:r>
          <a:r>
            <a:rPr lang="ro-RO" sz="1300" b="1" kern="1200" dirty="0">
              <a:solidFill>
                <a:schemeClr val="bg1"/>
              </a:solidFill>
            </a:rPr>
            <a:t>Baden și Kostolac</a:t>
          </a:r>
        </a:p>
      </dsp:txBody>
      <dsp:txXfrm>
        <a:off x="129277" y="129277"/>
        <a:ext cx="624205" cy="6242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681077" y="912499"/>
          <a:ext cx="1914445" cy="19144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Cultura </a:t>
          </a:r>
          <a:r>
            <a:rPr lang="ro-RO" sz="1700" b="1" kern="1200" dirty="0"/>
            <a:t>Periam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0" kern="1200" dirty="0"/>
            <a:t>Epoca bronzului timpurie</a:t>
          </a:r>
        </a:p>
      </dsp:txBody>
      <dsp:txXfrm>
        <a:off x="961441" y="1192863"/>
        <a:ext cx="1353717" cy="1353717"/>
      </dsp:txXfrm>
    </dsp:sp>
    <dsp:sp modelId="{AD4C008E-8DF3-4BCB-A0E9-F29D961AD866}">
      <dsp:nvSpPr>
        <dsp:cNvPr id="0" name=""/>
        <dsp:cNvSpPr/>
      </dsp:nvSpPr>
      <dsp:spPr>
        <a:xfrm>
          <a:off x="1108416" y="135757"/>
          <a:ext cx="957222" cy="9572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/>
            <a:t>3.000-1.600 î.Hr.</a:t>
          </a:r>
          <a:endParaRPr lang="en-US" sz="1100" kern="1200" dirty="0"/>
        </a:p>
      </dsp:txBody>
      <dsp:txXfrm>
        <a:off x="1248598" y="275939"/>
        <a:ext cx="676858" cy="676858"/>
      </dsp:txXfrm>
    </dsp:sp>
    <dsp:sp modelId="{03DDCB31-C3BA-482E-9B9C-1D8E642A907F}">
      <dsp:nvSpPr>
        <dsp:cNvPr id="0" name=""/>
        <dsp:cNvSpPr/>
      </dsp:nvSpPr>
      <dsp:spPr>
        <a:xfrm>
          <a:off x="2238345" y="2013873"/>
          <a:ext cx="957222" cy="9572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/>
            <a:t>Banat, S Crișanei</a:t>
          </a:r>
          <a:endParaRPr lang="en-US" sz="1100" kern="1200" dirty="0"/>
        </a:p>
      </dsp:txBody>
      <dsp:txXfrm>
        <a:off x="2378527" y="2154055"/>
        <a:ext cx="676858" cy="676858"/>
      </dsp:txXfrm>
    </dsp:sp>
    <dsp:sp modelId="{310F9FF8-B146-4520-99FA-8BC89592A265}">
      <dsp:nvSpPr>
        <dsp:cNvPr id="0" name=""/>
        <dsp:cNvSpPr/>
      </dsp:nvSpPr>
      <dsp:spPr>
        <a:xfrm>
          <a:off x="81031" y="2013873"/>
          <a:ext cx="957222" cy="957222"/>
        </a:xfrm>
        <a:prstGeom prst="ellipse">
          <a:avLst/>
        </a:prstGeom>
        <a:solidFill>
          <a:schemeClr val="accent3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/>
            <a:t>Influențată de elemente anatoliene</a:t>
          </a:r>
          <a:endParaRPr lang="ro-RO" sz="1100" kern="1200" dirty="0"/>
        </a:p>
      </dsp:txBody>
      <dsp:txXfrm>
        <a:off x="221213" y="2154055"/>
        <a:ext cx="676858" cy="67685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681077" y="912499"/>
          <a:ext cx="1914445" cy="191444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Cultura </a:t>
          </a:r>
          <a:r>
            <a:rPr lang="ro-RO" sz="1700" b="1" kern="1200" dirty="0"/>
            <a:t>Cernavoda III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b="0" kern="1200" dirty="0"/>
            <a:t>Epoca bronzului timpurie</a:t>
          </a:r>
        </a:p>
      </dsp:txBody>
      <dsp:txXfrm>
        <a:off x="961441" y="1192863"/>
        <a:ext cx="1353717" cy="1353717"/>
      </dsp:txXfrm>
    </dsp:sp>
    <dsp:sp modelId="{AD4C008E-8DF3-4BCB-A0E9-F29D961AD866}">
      <dsp:nvSpPr>
        <dsp:cNvPr id="0" name=""/>
        <dsp:cNvSpPr/>
      </dsp:nvSpPr>
      <dsp:spPr>
        <a:xfrm>
          <a:off x="1100170" y="135747"/>
          <a:ext cx="957222" cy="9572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sfârșittul mil. IV î.Hr.</a:t>
          </a:r>
          <a:endParaRPr lang="en-US" sz="900" kern="1200" dirty="0"/>
        </a:p>
      </dsp:txBody>
      <dsp:txXfrm>
        <a:off x="1240352" y="275929"/>
        <a:ext cx="676858" cy="676858"/>
      </dsp:txXfrm>
    </dsp:sp>
    <dsp:sp modelId="{03DDCB31-C3BA-482E-9B9C-1D8E642A907F}">
      <dsp:nvSpPr>
        <dsp:cNvPr id="0" name=""/>
        <dsp:cNvSpPr/>
      </dsp:nvSpPr>
      <dsp:spPr>
        <a:xfrm>
          <a:off x="2238345" y="2013873"/>
          <a:ext cx="957222" cy="9572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/>
            <a:t>Dobrogea, Dunărea de Jos, apoi V-NV Transilvaniei</a:t>
          </a:r>
          <a:endParaRPr lang="en-US" sz="900" kern="1200" dirty="0"/>
        </a:p>
      </dsp:txBody>
      <dsp:txXfrm>
        <a:off x="2378527" y="2154055"/>
        <a:ext cx="676858" cy="676858"/>
      </dsp:txXfrm>
    </dsp:sp>
    <dsp:sp modelId="{310F9FF8-B146-4520-99FA-8BC89592A265}">
      <dsp:nvSpPr>
        <dsp:cNvPr id="0" name=""/>
        <dsp:cNvSpPr/>
      </dsp:nvSpPr>
      <dsp:spPr>
        <a:xfrm>
          <a:off x="81031" y="2013873"/>
          <a:ext cx="957222" cy="9572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Influențată de cultura Gumelnița, Salcuta, Cernavodă I </a:t>
          </a:r>
        </a:p>
      </dsp:txBody>
      <dsp:txXfrm>
        <a:off x="221213" y="2154055"/>
        <a:ext cx="676858" cy="67685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681077" y="912499"/>
          <a:ext cx="1914445" cy="1914445"/>
        </a:xfrm>
        <a:prstGeom prst="ellipse">
          <a:avLst/>
        </a:prstGeom>
        <a:solidFill>
          <a:schemeClr val="accent2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Geto-Dacii</a:t>
          </a:r>
          <a:endParaRPr lang="ro-RO" sz="1900" b="1" kern="1200" dirty="0"/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b="0" kern="1200" dirty="0"/>
            <a:t>Epoca fierului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La T</a:t>
          </a:r>
          <a:r>
            <a:rPr lang="en-US" sz="1900" b="0" kern="1200" dirty="0"/>
            <a:t>è</a:t>
          </a:r>
          <a:r>
            <a:rPr lang="ro-RO" sz="1900" kern="1200" dirty="0"/>
            <a:t>ne</a:t>
          </a:r>
          <a:endParaRPr lang="ro-RO" sz="1900" b="0" kern="1200" dirty="0"/>
        </a:p>
      </dsp:txBody>
      <dsp:txXfrm>
        <a:off x="961441" y="1192863"/>
        <a:ext cx="1353717" cy="1353717"/>
      </dsp:txXfrm>
    </dsp:sp>
    <dsp:sp modelId="{AD4C008E-8DF3-4BCB-A0E9-F29D961AD866}">
      <dsp:nvSpPr>
        <dsp:cNvPr id="0" name=""/>
        <dsp:cNvSpPr/>
      </dsp:nvSpPr>
      <dsp:spPr>
        <a:xfrm>
          <a:off x="1100170" y="135747"/>
          <a:ext cx="957222" cy="957222"/>
        </a:xfrm>
        <a:prstGeom prst="ellipse">
          <a:avLst/>
        </a:prstGeom>
        <a:solidFill>
          <a:schemeClr val="accent2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450 î.Hr. – 106 d.Hr.</a:t>
          </a:r>
          <a:endParaRPr lang="en-US" sz="900" kern="1200" dirty="0"/>
        </a:p>
      </dsp:txBody>
      <dsp:txXfrm>
        <a:off x="1240352" y="275929"/>
        <a:ext cx="676858" cy="676858"/>
      </dsp:txXfrm>
    </dsp:sp>
    <dsp:sp modelId="{03DDCB31-C3BA-482E-9B9C-1D8E642A907F}">
      <dsp:nvSpPr>
        <dsp:cNvPr id="0" name=""/>
        <dsp:cNvSpPr/>
      </dsp:nvSpPr>
      <dsp:spPr>
        <a:xfrm>
          <a:off x="2238345" y="2013873"/>
          <a:ext cx="957222" cy="957222"/>
        </a:xfrm>
        <a:prstGeom prst="ellipse">
          <a:avLst/>
        </a:prstGeom>
        <a:solidFill>
          <a:schemeClr val="accent2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Influențe grecești, ilirice, scite,  celtice, romane</a:t>
          </a:r>
          <a:endParaRPr lang="en-US" sz="900" kern="1200" dirty="0"/>
        </a:p>
      </dsp:txBody>
      <dsp:txXfrm>
        <a:off x="2378527" y="2154055"/>
        <a:ext cx="676858" cy="676858"/>
      </dsp:txXfrm>
    </dsp:sp>
    <dsp:sp modelId="{310F9FF8-B146-4520-99FA-8BC89592A265}">
      <dsp:nvSpPr>
        <dsp:cNvPr id="0" name=""/>
        <dsp:cNvSpPr/>
      </dsp:nvSpPr>
      <dsp:spPr>
        <a:xfrm>
          <a:off x="81031" y="2013873"/>
          <a:ext cx="957222" cy="957222"/>
        </a:xfrm>
        <a:prstGeom prst="ellipse">
          <a:avLst/>
        </a:prstGeom>
        <a:solidFill>
          <a:schemeClr val="accent2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100</a:t>
          </a:r>
          <a:r>
            <a:rPr lang="ro-RO" sz="900" kern="1200" baseline="0" dirty="0"/>
            <a:t> î.Hr. Prima formațiune cvasi-statală</a:t>
          </a:r>
          <a:endParaRPr lang="ro-RO" sz="900" kern="1200" dirty="0"/>
        </a:p>
      </dsp:txBody>
      <dsp:txXfrm>
        <a:off x="221213" y="2154055"/>
        <a:ext cx="676858" cy="676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DE33D-DD19-48EF-B9CD-D905905EA015}">
      <dsp:nvSpPr>
        <dsp:cNvPr id="0" name=""/>
        <dsp:cNvSpPr/>
      </dsp:nvSpPr>
      <dsp:spPr>
        <a:xfrm>
          <a:off x="0" y="12580"/>
          <a:ext cx="1714500" cy="1152000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DE33D-DD19-48EF-B9CD-D905905EA015}">
      <dsp:nvSpPr>
        <dsp:cNvPr id="0" name=""/>
        <dsp:cNvSpPr/>
      </dsp:nvSpPr>
      <dsp:spPr>
        <a:xfrm>
          <a:off x="0" y="0"/>
          <a:ext cx="1714500" cy="1152000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>
              <a:solidFill>
                <a:schemeClr val="bg2"/>
              </a:solidFill>
            </a:rPr>
            <a:t>Cultura </a:t>
          </a:r>
          <a:r>
            <a:rPr lang="ro-RO" sz="2200" b="1" kern="1200" dirty="0">
              <a:solidFill>
                <a:schemeClr val="bg2"/>
              </a:solidFill>
            </a:rPr>
            <a:t>Star</a:t>
          </a:r>
          <a:r>
            <a:rPr lang="en-US" sz="2200" b="1" kern="1200" dirty="0">
              <a:solidFill>
                <a:schemeClr val="bg2"/>
              </a:solidFill>
            </a:rPr>
            <a:t>č</a:t>
          </a:r>
          <a:r>
            <a:rPr lang="ro-RO" sz="2200" b="1" kern="1200" dirty="0">
              <a:solidFill>
                <a:schemeClr val="bg2"/>
              </a:solidFill>
            </a:rPr>
            <a:t>evo-Criș 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0" kern="1200" dirty="0">
              <a:solidFill>
                <a:schemeClr val="bg2"/>
              </a:solidFill>
            </a:rPr>
            <a:t>neoliticul timpuriu</a:t>
          </a:r>
          <a:endParaRPr lang="en-US" sz="2200" b="0" kern="1200" dirty="0">
            <a:solidFill>
              <a:schemeClr val="bg2"/>
            </a:solidFill>
          </a:endParaRPr>
        </a:p>
      </dsp:txBody>
      <dsp:txXfrm>
        <a:off x="2251002" y="1235002"/>
        <a:ext cx="1593995" cy="1593995"/>
      </dsp:txXfrm>
    </dsp:sp>
    <dsp:sp modelId="{AD4C008E-8DF3-4BCB-A0E9-F29D961AD866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>
              <a:solidFill>
                <a:schemeClr val="bg2"/>
              </a:solidFill>
            </a:rPr>
            <a:t>6.900/6.400-5.500-5.250 î.Hr.</a:t>
          </a:r>
          <a:endParaRPr lang="en-US" sz="900" kern="1200" dirty="0">
            <a:solidFill>
              <a:schemeClr val="bg2"/>
            </a:solidFill>
          </a:endParaRPr>
        </a:p>
      </dsp:txBody>
      <dsp:txXfrm>
        <a:off x="2649500" y="165465"/>
        <a:ext cx="796998" cy="796998"/>
      </dsp:txXfrm>
    </dsp:sp>
    <dsp:sp modelId="{03DDCB31-C3BA-482E-9B9C-1D8E642A907F}">
      <dsp:nvSpPr>
        <dsp:cNvPr id="0" name=""/>
        <dsp:cNvSpPr/>
      </dsp:nvSpPr>
      <dsp:spPr>
        <a:xfrm>
          <a:off x="3952472" y="1468437"/>
          <a:ext cx="1127124" cy="1127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>
              <a:solidFill>
                <a:schemeClr val="bg2"/>
              </a:solidFill>
            </a:rPr>
            <a:t>Banat, Oltenia, Transilvania, parțial în vestul Moldovei</a:t>
          </a:r>
          <a:endParaRPr lang="en-US" sz="900" kern="1200" dirty="0">
            <a:solidFill>
              <a:schemeClr val="bg2"/>
            </a:solidFill>
          </a:endParaRPr>
        </a:p>
      </dsp:txBody>
      <dsp:txXfrm>
        <a:off x="4117535" y="1633500"/>
        <a:ext cx="796998" cy="796998"/>
      </dsp:txXfrm>
    </dsp:sp>
    <dsp:sp modelId="{310F9FF8-B146-4520-99FA-8BC89592A265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>
              <a:solidFill>
                <a:schemeClr val="bg2"/>
              </a:solidFill>
            </a:rPr>
            <a:t>Prima cultură neolitică ce s-a manifestat pe aproape întreg arealul românesc</a:t>
          </a:r>
          <a:endParaRPr lang="en-US" sz="900" b="1" kern="1200" dirty="0">
            <a:solidFill>
              <a:schemeClr val="bg2"/>
            </a:solidFill>
          </a:endParaRPr>
        </a:p>
      </dsp:txBody>
      <dsp:txXfrm>
        <a:off x="2649500" y="3101535"/>
        <a:ext cx="796998" cy="796998"/>
      </dsp:txXfrm>
    </dsp:sp>
    <dsp:sp modelId="{891771AB-DA72-4BD7-96CA-90EE530798F9}">
      <dsp:nvSpPr>
        <dsp:cNvPr id="0" name=""/>
        <dsp:cNvSpPr/>
      </dsp:nvSpPr>
      <dsp:spPr>
        <a:xfrm>
          <a:off x="1016402" y="1468437"/>
          <a:ext cx="1127124" cy="1127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>
              <a:solidFill>
                <a:schemeClr val="bg2"/>
              </a:solidFill>
            </a:rPr>
            <a:t>4 etape principale.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>
              <a:solidFill>
                <a:schemeClr val="bg2"/>
              </a:solidFill>
            </a:rPr>
            <a:t>Ultima etapă corespunde cu  </a:t>
          </a:r>
          <a:r>
            <a:rPr lang="en-US" sz="900" b="1" kern="1200" dirty="0" err="1">
              <a:solidFill>
                <a:schemeClr val="bg2"/>
              </a:solidFill>
            </a:rPr>
            <a:t>Vinča</a:t>
          </a:r>
          <a:r>
            <a:rPr lang="ro-RO" sz="900" b="1" kern="1200" dirty="0">
              <a:solidFill>
                <a:schemeClr val="bg2"/>
              </a:solidFill>
            </a:rPr>
            <a:t> A</a:t>
          </a:r>
          <a:endParaRPr lang="en-US" sz="900" kern="1200" dirty="0">
            <a:solidFill>
              <a:schemeClr val="bg2"/>
            </a:solidFill>
          </a:endParaRPr>
        </a:p>
      </dsp:txBody>
      <dsp:txXfrm>
        <a:off x="1181465" y="1633500"/>
        <a:ext cx="796998" cy="796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773908" y="693948"/>
          <a:ext cx="1728783" cy="1728783"/>
        </a:xfrm>
        <a:prstGeom prst="ellipse">
          <a:avLst/>
        </a:prstGeom>
        <a:solidFill>
          <a:schemeClr val="accent6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Cultura </a:t>
          </a:r>
          <a:r>
            <a:rPr lang="en-US" sz="1400" b="1" kern="1200" dirty="0" err="1"/>
            <a:t>Vinča</a:t>
          </a:r>
          <a:endParaRPr lang="ro-RO" sz="1400" b="1" kern="1200" dirty="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0" kern="1200" dirty="0"/>
            <a:t>neoliticul dezvoltat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0" kern="1200" dirty="0"/>
            <a:t>Metalurgia cuprului </a:t>
          </a:r>
          <a:endParaRPr lang="en-US" sz="1400" b="0" kern="1200" dirty="0"/>
        </a:p>
      </dsp:txBody>
      <dsp:txXfrm>
        <a:off x="1027082" y="947122"/>
        <a:ext cx="1222435" cy="1222435"/>
      </dsp:txXfrm>
    </dsp:sp>
    <dsp:sp modelId="{AD4C008E-8DF3-4BCB-A0E9-F29D961AD866}">
      <dsp:nvSpPr>
        <dsp:cNvPr id="0" name=""/>
        <dsp:cNvSpPr/>
      </dsp:nvSpPr>
      <dsp:spPr>
        <a:xfrm>
          <a:off x="1171341" y="0"/>
          <a:ext cx="864391" cy="864391"/>
        </a:xfrm>
        <a:prstGeom prst="ellipse">
          <a:avLst/>
        </a:prstGeom>
        <a:solidFill>
          <a:schemeClr val="accent6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700" kern="1200" dirty="0"/>
            <a:t>5.700-4.500 î.Hr.</a:t>
          </a:r>
          <a:endParaRPr lang="en-US" sz="700" kern="1200" dirty="0"/>
        </a:p>
      </dsp:txBody>
      <dsp:txXfrm>
        <a:off x="1297928" y="126587"/>
        <a:ext cx="611217" cy="611217"/>
      </dsp:txXfrm>
    </dsp:sp>
    <dsp:sp modelId="{03DDCB31-C3BA-482E-9B9C-1D8E642A907F}">
      <dsp:nvSpPr>
        <dsp:cNvPr id="0" name=""/>
        <dsp:cNvSpPr/>
      </dsp:nvSpPr>
      <dsp:spPr>
        <a:xfrm>
          <a:off x="2331939" y="1126144"/>
          <a:ext cx="864391" cy="864391"/>
        </a:xfrm>
        <a:prstGeom prst="ellipse">
          <a:avLst/>
        </a:prstGeom>
        <a:solidFill>
          <a:schemeClr val="accent6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700" kern="1200" dirty="0"/>
            <a:t>SV României, bazinul mijlociu al Mureșului</a:t>
          </a:r>
          <a:endParaRPr lang="en-US" sz="700" kern="1200" dirty="0"/>
        </a:p>
      </dsp:txBody>
      <dsp:txXfrm>
        <a:off x="2458526" y="1252731"/>
        <a:ext cx="611217" cy="611217"/>
      </dsp:txXfrm>
    </dsp:sp>
    <dsp:sp modelId="{310F9FF8-B146-4520-99FA-8BC89592A265}">
      <dsp:nvSpPr>
        <dsp:cNvPr id="0" name=""/>
        <dsp:cNvSpPr/>
      </dsp:nvSpPr>
      <dsp:spPr>
        <a:xfrm>
          <a:off x="1206104" y="2251980"/>
          <a:ext cx="864391" cy="864391"/>
        </a:xfrm>
        <a:prstGeom prst="ellipse">
          <a:avLst/>
        </a:prstGeom>
        <a:solidFill>
          <a:schemeClr val="accent6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700" kern="1200" dirty="0"/>
            <a:t>Stări conflictuale între culturile </a:t>
          </a:r>
          <a:r>
            <a:rPr lang="en-US" sz="700" b="1" kern="1200" dirty="0" err="1"/>
            <a:t>Vinča</a:t>
          </a:r>
          <a:r>
            <a:rPr lang="ro-RO" sz="700" b="1" kern="1200" dirty="0"/>
            <a:t> și  </a:t>
          </a:r>
          <a:r>
            <a:rPr lang="ro-RO" sz="700" b="1" kern="1200" dirty="0">
              <a:solidFill>
                <a:schemeClr val="tx1"/>
              </a:solidFill>
            </a:rPr>
            <a:t>Star</a:t>
          </a:r>
          <a:r>
            <a:rPr lang="en-US" sz="700" b="1" kern="1200" dirty="0">
              <a:solidFill>
                <a:schemeClr val="tx1"/>
              </a:solidFill>
            </a:rPr>
            <a:t>č</a:t>
          </a:r>
          <a:r>
            <a:rPr lang="ro-RO" sz="700" b="1" kern="1200" dirty="0">
              <a:solidFill>
                <a:schemeClr val="tx1"/>
              </a:solidFill>
            </a:rPr>
            <a:t>evo.</a:t>
          </a:r>
          <a:endParaRPr lang="ro-RO" sz="700" kern="1200" dirty="0">
            <a:solidFill>
              <a:schemeClr val="tx1"/>
            </a:solidFill>
          </a:endParaRPr>
        </a:p>
      </dsp:txBody>
      <dsp:txXfrm>
        <a:off x="1332691" y="2378567"/>
        <a:ext cx="611217" cy="611217"/>
      </dsp:txXfrm>
    </dsp:sp>
    <dsp:sp modelId="{891771AB-DA72-4BD7-96CA-90EE530798F9}">
      <dsp:nvSpPr>
        <dsp:cNvPr id="0" name=""/>
        <dsp:cNvSpPr/>
      </dsp:nvSpPr>
      <dsp:spPr>
        <a:xfrm>
          <a:off x="80268" y="1126144"/>
          <a:ext cx="864391" cy="864391"/>
        </a:xfrm>
        <a:prstGeom prst="ellipse">
          <a:avLst/>
        </a:prstGeom>
        <a:solidFill>
          <a:schemeClr val="accent6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700" kern="1200" dirty="0"/>
            <a:t>4 etape principale.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700" kern="1200" dirty="0"/>
            <a:t>Cultura se fragmentează în subculturi/</a:t>
          </a:r>
          <a:endParaRPr lang="en-US" sz="700" kern="1200" dirty="0"/>
        </a:p>
      </dsp:txBody>
      <dsp:txXfrm>
        <a:off x="206855" y="1252731"/>
        <a:ext cx="611217" cy="6112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31641" y="0"/>
          <a:ext cx="882759" cy="882759"/>
        </a:xfrm>
        <a:prstGeom prst="ellipse">
          <a:avLst/>
        </a:prstGeom>
        <a:solidFill>
          <a:schemeClr val="accent6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/>
            <a:t>Cultura </a:t>
          </a:r>
          <a:r>
            <a:rPr lang="ro-RO" sz="1100" b="1" kern="1200" dirty="0"/>
            <a:t>Banatului</a:t>
          </a:r>
        </a:p>
      </dsp:txBody>
      <dsp:txXfrm>
        <a:off x="160918" y="129277"/>
        <a:ext cx="624205" cy="6242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982C-5832-4D4D-8BD5-46FC2BD07CF2}">
      <dsp:nvSpPr>
        <dsp:cNvPr id="0" name=""/>
        <dsp:cNvSpPr/>
      </dsp:nvSpPr>
      <dsp:spPr>
        <a:xfrm>
          <a:off x="0" y="0"/>
          <a:ext cx="882759" cy="882759"/>
        </a:xfrm>
        <a:prstGeom prst="ellipse">
          <a:avLst/>
        </a:prstGeom>
        <a:solidFill>
          <a:schemeClr val="accent6">
            <a:hueOff val="0"/>
            <a:satOff val="0"/>
            <a:lumOff val="0"/>
            <a:alpha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Cultura </a:t>
          </a:r>
          <a:r>
            <a:rPr lang="ro-RO" sz="1500" b="1" kern="1200" dirty="0"/>
            <a:t>Turdaș</a:t>
          </a:r>
        </a:p>
      </dsp:txBody>
      <dsp:txXfrm>
        <a:off x="129277" y="129277"/>
        <a:ext cx="624205" cy="624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D9A5-9710-4260-B2E1-910F8D5DEB51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1BA0-3027-410B-BB78-35FF984D2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2029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300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87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227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24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843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1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5935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17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88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029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14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229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07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83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117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669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010899-546F-4DE3-80D7-76BD45CF5607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AB46BE-3D84-4577-9CE6-3852D917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4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frincu@e-uvt.r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slideLayout" Target="../slideLayouts/slideLayout1.xml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audio" Target="../media/media1.wav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microsoft.com/office/2007/relationships/media" Target="../media/media1.wav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7.xml"/><Relationship Id="rId26" Type="http://schemas.openxmlformats.org/officeDocument/2006/relationships/diagramData" Target="../diagrams/data9.xml"/><Relationship Id="rId39" Type="http://schemas.openxmlformats.org/officeDocument/2006/relationships/diagramColors" Target="../diagrams/colors11.xml"/><Relationship Id="rId21" Type="http://schemas.openxmlformats.org/officeDocument/2006/relationships/diagramData" Target="../diagrams/data8.xml"/><Relationship Id="rId34" Type="http://schemas.openxmlformats.org/officeDocument/2006/relationships/diagramColors" Target="../diagrams/colors10.xml"/><Relationship Id="rId42" Type="http://schemas.openxmlformats.org/officeDocument/2006/relationships/diagramLayout" Target="../diagrams/layout12.xml"/><Relationship Id="rId47" Type="http://schemas.openxmlformats.org/officeDocument/2006/relationships/diagramLayout" Target="../diagrams/layout13.xml"/><Relationship Id="rId50" Type="http://schemas.microsoft.com/office/2007/relationships/diagramDrawing" Target="../diagrams/drawing13.xml"/><Relationship Id="rId55" Type="http://schemas.microsoft.com/office/2007/relationships/diagramDrawing" Target="../diagrams/drawing14.xml"/><Relationship Id="rId63" Type="http://schemas.openxmlformats.org/officeDocument/2006/relationships/diagramQuickStyle" Target="../diagrams/quickStyle16.xml"/><Relationship Id="rId68" Type="http://schemas.openxmlformats.org/officeDocument/2006/relationships/diagramQuickStyle" Target="../diagrams/quickStyle17.xml"/><Relationship Id="rId76" Type="http://schemas.openxmlformats.org/officeDocument/2006/relationships/image" Target="../media/image7.jpeg"/><Relationship Id="rId7" Type="http://schemas.openxmlformats.org/officeDocument/2006/relationships/diagramLayout" Target="../diagrams/layout5.xml"/><Relationship Id="rId71" Type="http://schemas.openxmlformats.org/officeDocument/2006/relationships/diagramData" Target="../diagrams/data18.xml"/><Relationship Id="rId2" Type="http://schemas.microsoft.com/office/2007/relationships/media" Target="../media/media2.wav"/><Relationship Id="rId16" Type="http://schemas.openxmlformats.org/officeDocument/2006/relationships/diagramData" Target="../diagrams/data7.xml"/><Relationship Id="rId29" Type="http://schemas.openxmlformats.org/officeDocument/2006/relationships/diagramColors" Target="../diagrams/colors9.xml"/><Relationship Id="rId11" Type="http://schemas.openxmlformats.org/officeDocument/2006/relationships/diagramData" Target="../diagrams/data6.xml"/><Relationship Id="rId24" Type="http://schemas.openxmlformats.org/officeDocument/2006/relationships/diagramColors" Target="../diagrams/colors8.xml"/><Relationship Id="rId32" Type="http://schemas.openxmlformats.org/officeDocument/2006/relationships/diagramLayout" Target="../diagrams/layout10.xml"/><Relationship Id="rId37" Type="http://schemas.openxmlformats.org/officeDocument/2006/relationships/diagramLayout" Target="../diagrams/layout11.xml"/><Relationship Id="rId40" Type="http://schemas.microsoft.com/office/2007/relationships/diagramDrawing" Target="../diagrams/drawing11.xml"/><Relationship Id="rId45" Type="http://schemas.microsoft.com/office/2007/relationships/diagramDrawing" Target="../diagrams/drawing12.xml"/><Relationship Id="rId53" Type="http://schemas.openxmlformats.org/officeDocument/2006/relationships/diagramQuickStyle" Target="../diagrams/quickStyle14.xml"/><Relationship Id="rId58" Type="http://schemas.openxmlformats.org/officeDocument/2006/relationships/diagramQuickStyle" Target="../diagrams/quickStyle15.xml"/><Relationship Id="rId66" Type="http://schemas.openxmlformats.org/officeDocument/2006/relationships/diagramData" Target="../diagrams/data17.xml"/><Relationship Id="rId74" Type="http://schemas.openxmlformats.org/officeDocument/2006/relationships/diagramColors" Target="../diagrams/colors18.xml"/><Relationship Id="rId79" Type="http://schemas.openxmlformats.org/officeDocument/2006/relationships/image" Target="../media/image10.png"/><Relationship Id="rId5" Type="http://schemas.openxmlformats.org/officeDocument/2006/relationships/image" Target="../media/image6.png"/><Relationship Id="rId61" Type="http://schemas.openxmlformats.org/officeDocument/2006/relationships/diagramData" Target="../diagrams/data16.xml"/><Relationship Id="rId82" Type="http://schemas.openxmlformats.org/officeDocument/2006/relationships/image" Target="../media/image13.png"/><Relationship Id="rId10" Type="http://schemas.microsoft.com/office/2007/relationships/diagramDrawing" Target="../diagrams/drawing5.xml"/><Relationship Id="rId19" Type="http://schemas.openxmlformats.org/officeDocument/2006/relationships/diagramColors" Target="../diagrams/colors7.xml"/><Relationship Id="rId31" Type="http://schemas.openxmlformats.org/officeDocument/2006/relationships/diagramData" Target="../diagrams/data10.xml"/><Relationship Id="rId44" Type="http://schemas.openxmlformats.org/officeDocument/2006/relationships/diagramColors" Target="../diagrams/colors12.xml"/><Relationship Id="rId52" Type="http://schemas.openxmlformats.org/officeDocument/2006/relationships/diagramLayout" Target="../diagrams/layout14.xml"/><Relationship Id="rId60" Type="http://schemas.microsoft.com/office/2007/relationships/diagramDrawing" Target="../diagrams/drawing15.xml"/><Relationship Id="rId65" Type="http://schemas.microsoft.com/office/2007/relationships/diagramDrawing" Target="../diagrams/drawing16.xml"/><Relationship Id="rId73" Type="http://schemas.openxmlformats.org/officeDocument/2006/relationships/diagramQuickStyle" Target="../diagrams/quickStyle18.xml"/><Relationship Id="rId78" Type="http://schemas.openxmlformats.org/officeDocument/2006/relationships/image" Target="../media/image9.png"/><Relationship Id="rId81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Relationship Id="rId22" Type="http://schemas.openxmlformats.org/officeDocument/2006/relationships/diagramLayout" Target="../diagrams/layout8.xml"/><Relationship Id="rId27" Type="http://schemas.openxmlformats.org/officeDocument/2006/relationships/diagramLayout" Target="../diagrams/layout9.xml"/><Relationship Id="rId30" Type="http://schemas.microsoft.com/office/2007/relationships/diagramDrawing" Target="../diagrams/drawing9.xml"/><Relationship Id="rId35" Type="http://schemas.microsoft.com/office/2007/relationships/diagramDrawing" Target="../diagrams/drawing10.xml"/><Relationship Id="rId43" Type="http://schemas.openxmlformats.org/officeDocument/2006/relationships/diagramQuickStyle" Target="../diagrams/quickStyle12.xml"/><Relationship Id="rId48" Type="http://schemas.openxmlformats.org/officeDocument/2006/relationships/diagramQuickStyle" Target="../diagrams/quickStyle13.xml"/><Relationship Id="rId56" Type="http://schemas.openxmlformats.org/officeDocument/2006/relationships/diagramData" Target="../diagrams/data15.xml"/><Relationship Id="rId64" Type="http://schemas.openxmlformats.org/officeDocument/2006/relationships/diagramColors" Target="../diagrams/colors16.xml"/><Relationship Id="rId69" Type="http://schemas.openxmlformats.org/officeDocument/2006/relationships/diagramColors" Target="../diagrams/colors17.xml"/><Relationship Id="rId77" Type="http://schemas.openxmlformats.org/officeDocument/2006/relationships/image" Target="../media/image8.png"/><Relationship Id="rId8" Type="http://schemas.openxmlformats.org/officeDocument/2006/relationships/diagramQuickStyle" Target="../diagrams/quickStyle5.xml"/><Relationship Id="rId51" Type="http://schemas.openxmlformats.org/officeDocument/2006/relationships/diagramData" Target="../diagrams/data14.xml"/><Relationship Id="rId72" Type="http://schemas.openxmlformats.org/officeDocument/2006/relationships/diagramLayout" Target="../diagrams/layout18.xml"/><Relationship Id="rId80" Type="http://schemas.openxmlformats.org/officeDocument/2006/relationships/image" Target="../media/image11.png"/><Relationship Id="rId3" Type="http://schemas.openxmlformats.org/officeDocument/2006/relationships/audio" Target="../media/media2.wav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8.xml"/><Relationship Id="rId33" Type="http://schemas.openxmlformats.org/officeDocument/2006/relationships/diagramQuickStyle" Target="../diagrams/quickStyle10.xml"/><Relationship Id="rId38" Type="http://schemas.openxmlformats.org/officeDocument/2006/relationships/diagramQuickStyle" Target="../diagrams/quickStyle11.xml"/><Relationship Id="rId46" Type="http://schemas.openxmlformats.org/officeDocument/2006/relationships/diagramData" Target="../diagrams/data13.xml"/><Relationship Id="rId59" Type="http://schemas.openxmlformats.org/officeDocument/2006/relationships/diagramColors" Target="../diagrams/colors15.xml"/><Relationship Id="rId67" Type="http://schemas.openxmlformats.org/officeDocument/2006/relationships/diagramLayout" Target="../diagrams/layout17.xml"/><Relationship Id="rId20" Type="http://schemas.microsoft.com/office/2007/relationships/diagramDrawing" Target="../diagrams/drawing7.xml"/><Relationship Id="rId41" Type="http://schemas.openxmlformats.org/officeDocument/2006/relationships/diagramData" Target="../diagrams/data12.xml"/><Relationship Id="rId54" Type="http://schemas.openxmlformats.org/officeDocument/2006/relationships/diagramColors" Target="../diagrams/colors14.xml"/><Relationship Id="rId62" Type="http://schemas.openxmlformats.org/officeDocument/2006/relationships/diagramLayout" Target="../diagrams/layout16.xml"/><Relationship Id="rId70" Type="http://schemas.microsoft.com/office/2007/relationships/diagramDrawing" Target="../diagrams/drawing17.xml"/><Relationship Id="rId75" Type="http://schemas.microsoft.com/office/2007/relationships/diagramDrawing" Target="../diagrams/drawing18.xml"/><Relationship Id="rId1" Type="http://schemas.openxmlformats.org/officeDocument/2006/relationships/tags" Target="../tags/tag1.xml"/><Relationship Id="rId6" Type="http://schemas.openxmlformats.org/officeDocument/2006/relationships/diagramData" Target="../diagrams/data5.xml"/><Relationship Id="rId15" Type="http://schemas.microsoft.com/office/2007/relationships/diagramDrawing" Target="../diagrams/drawing6.xml"/><Relationship Id="rId23" Type="http://schemas.openxmlformats.org/officeDocument/2006/relationships/diagramQuickStyle" Target="../diagrams/quickStyle8.xml"/><Relationship Id="rId28" Type="http://schemas.openxmlformats.org/officeDocument/2006/relationships/diagramQuickStyle" Target="../diagrams/quickStyle9.xml"/><Relationship Id="rId36" Type="http://schemas.openxmlformats.org/officeDocument/2006/relationships/diagramData" Target="../diagrams/data11.xml"/><Relationship Id="rId49" Type="http://schemas.openxmlformats.org/officeDocument/2006/relationships/diagramColors" Target="../diagrams/colors13.xml"/><Relationship Id="rId57" Type="http://schemas.openxmlformats.org/officeDocument/2006/relationships/diagramLayout" Target="../diagrams/layout1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13" Type="http://schemas.openxmlformats.org/officeDocument/2006/relationships/diagramQuickStyle" Target="../diagrams/quickStyle22.xml"/><Relationship Id="rId18" Type="http://schemas.openxmlformats.org/officeDocument/2006/relationships/diagramQuickStyle" Target="../diagrams/quickStyle23.xml"/><Relationship Id="rId26" Type="http://schemas.microsoft.com/office/2007/relationships/diagramDrawing" Target="../diagrams/drawing24.xml"/><Relationship Id="rId3" Type="http://schemas.openxmlformats.org/officeDocument/2006/relationships/audio" Target="../media/media4.wav"/><Relationship Id="rId21" Type="http://schemas.openxmlformats.org/officeDocument/2006/relationships/image" Target="../media/image14.jpeg"/><Relationship Id="rId7" Type="http://schemas.openxmlformats.org/officeDocument/2006/relationships/diagramLayout" Target="../diagrams/layout21.xml"/><Relationship Id="rId12" Type="http://schemas.openxmlformats.org/officeDocument/2006/relationships/diagramLayout" Target="../diagrams/layout22.xml"/><Relationship Id="rId17" Type="http://schemas.openxmlformats.org/officeDocument/2006/relationships/diagramLayout" Target="../diagrams/layout23.xml"/><Relationship Id="rId25" Type="http://schemas.openxmlformats.org/officeDocument/2006/relationships/diagramColors" Target="../diagrams/colors24.xml"/><Relationship Id="rId33" Type="http://schemas.openxmlformats.org/officeDocument/2006/relationships/image" Target="../media/image13.png"/><Relationship Id="rId2" Type="http://schemas.microsoft.com/office/2007/relationships/media" Target="../media/media4.wav"/><Relationship Id="rId16" Type="http://schemas.openxmlformats.org/officeDocument/2006/relationships/diagramData" Target="../diagrams/data23.xml"/><Relationship Id="rId20" Type="http://schemas.microsoft.com/office/2007/relationships/diagramDrawing" Target="../diagrams/drawing23.xml"/><Relationship Id="rId29" Type="http://schemas.openxmlformats.org/officeDocument/2006/relationships/diagramQuickStyle" Target="../diagrams/quickStyle25.xml"/><Relationship Id="rId1" Type="http://schemas.openxmlformats.org/officeDocument/2006/relationships/tags" Target="../tags/tag2.xml"/><Relationship Id="rId6" Type="http://schemas.openxmlformats.org/officeDocument/2006/relationships/diagramData" Target="../diagrams/data21.xml"/><Relationship Id="rId11" Type="http://schemas.openxmlformats.org/officeDocument/2006/relationships/diagramData" Target="../diagrams/data22.xml"/><Relationship Id="rId24" Type="http://schemas.openxmlformats.org/officeDocument/2006/relationships/diagramQuickStyle" Target="../diagrams/quickStyle24.xml"/><Relationship Id="rId32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microsoft.com/office/2007/relationships/diagramDrawing" Target="../diagrams/drawing22.xml"/><Relationship Id="rId23" Type="http://schemas.openxmlformats.org/officeDocument/2006/relationships/diagramLayout" Target="../diagrams/layout24.xml"/><Relationship Id="rId28" Type="http://schemas.openxmlformats.org/officeDocument/2006/relationships/diagramLayout" Target="../diagrams/layout25.xml"/><Relationship Id="rId10" Type="http://schemas.microsoft.com/office/2007/relationships/diagramDrawing" Target="../diagrams/drawing21.xml"/><Relationship Id="rId19" Type="http://schemas.openxmlformats.org/officeDocument/2006/relationships/diagramColors" Target="../diagrams/colors23.xml"/><Relationship Id="rId31" Type="http://schemas.microsoft.com/office/2007/relationships/diagramDrawing" Target="../diagrams/drawing25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21.xml"/><Relationship Id="rId14" Type="http://schemas.openxmlformats.org/officeDocument/2006/relationships/diagramColors" Target="../diagrams/colors22.xml"/><Relationship Id="rId22" Type="http://schemas.openxmlformats.org/officeDocument/2006/relationships/diagramData" Target="../diagrams/data24.xml"/><Relationship Id="rId27" Type="http://schemas.openxmlformats.org/officeDocument/2006/relationships/diagramData" Target="../diagrams/data25.xml"/><Relationship Id="rId30" Type="http://schemas.openxmlformats.org/officeDocument/2006/relationships/diagramColors" Target="../diagrams/colors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nuGrA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829761"/>
          </a:xfrm>
        </p:spPr>
        <p:txBody>
          <a:bodyPr/>
          <a:lstStyle/>
          <a:p>
            <a:r>
              <a:rPr lang="en-US" dirty="0" err="1"/>
              <a:t>Astronomia</a:t>
            </a:r>
            <a:r>
              <a:rPr lang="en-US" dirty="0"/>
              <a:t> </a:t>
            </a:r>
            <a:r>
              <a:rPr lang="ro-RO" dirty="0"/>
              <a:t>în cultură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514600"/>
            <a:ext cx="6400800" cy="2286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o-RO" sz="2700" dirty="0">
                <a:solidFill>
                  <a:srgbClr val="0070C0"/>
                </a:solidFill>
              </a:rPr>
              <a:t>În </a:t>
            </a:r>
            <a:r>
              <a:rPr lang="en-US" sz="2700" dirty="0">
                <a:solidFill>
                  <a:srgbClr val="0070C0"/>
                </a:solidFill>
              </a:rPr>
              <a:t>Rom</a:t>
            </a:r>
            <a:r>
              <a:rPr lang="ro-RO" sz="2700" dirty="0">
                <a:solidFill>
                  <a:srgbClr val="0070C0"/>
                </a:solidFill>
              </a:rPr>
              <a:t>ânia</a:t>
            </a:r>
          </a:p>
          <a:p>
            <a:endParaRPr lang="ro-RO" dirty="0"/>
          </a:p>
          <a:p>
            <a:pPr algn="r"/>
            <a:r>
              <a:rPr lang="ro-RO" sz="1800" dirty="0"/>
              <a:t>Conf. Dr. </a:t>
            </a:r>
            <a:r>
              <a:rPr lang="ro-RO" sz="1800" b="1" dirty="0"/>
              <a:t>Marc Eduard FRÎNCU</a:t>
            </a:r>
          </a:p>
          <a:p>
            <a:pPr algn="r"/>
            <a:r>
              <a:rPr lang="ro-RO" sz="1800" dirty="0"/>
              <a:t>Facultatea de Matematică și Informatică</a:t>
            </a:r>
          </a:p>
          <a:p>
            <a:pPr algn="r"/>
            <a:r>
              <a:rPr lang="ro-RO" sz="1800" dirty="0"/>
              <a:t>Departamentul de Informatică</a:t>
            </a:r>
          </a:p>
          <a:p>
            <a:pPr algn="r"/>
            <a:r>
              <a:rPr lang="ro-RO" sz="1800" dirty="0"/>
              <a:t>Universitatea de Vest Timișoara</a:t>
            </a:r>
          </a:p>
          <a:p>
            <a:pPr algn="r"/>
            <a:r>
              <a:rPr lang="ro-RO" sz="1800" dirty="0"/>
              <a:t>Email: </a:t>
            </a:r>
            <a:r>
              <a:rPr lang="ro-RO" sz="1800" dirty="0">
                <a:hlinkClick r:id="rId2"/>
              </a:rPr>
              <a:t>marc.frincu@e-uvt.ro</a:t>
            </a:r>
            <a:r>
              <a:rPr lang="ro-RO" sz="1800" dirty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7B39-1C0C-4290-9996-18289C550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27252999"/>
              </p:ext>
            </p:extLst>
          </p:nvPr>
        </p:nvGraphicFramePr>
        <p:xfrm>
          <a:off x="1283221" y="774959"/>
          <a:ext cx="3449285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0255513"/>
              </p:ext>
            </p:extLst>
          </p:nvPr>
        </p:nvGraphicFramePr>
        <p:xfrm>
          <a:off x="4246915" y="1232159"/>
          <a:ext cx="3449285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71150" y="470159"/>
            <a:ext cx="105593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Neolitic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5060" y="1051958"/>
            <a:ext cx="11681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ENeolitic</a:t>
            </a:r>
            <a:endParaRPr lang="en-US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4713" y="1981200"/>
            <a:ext cx="2629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- Șlefuirea pietrei</a:t>
            </a:r>
          </a:p>
          <a:p>
            <a:r>
              <a:rPr lang="ro-RO" sz="1200" dirty="0"/>
              <a:t>- Așezările multistratificate de tip tell</a:t>
            </a:r>
          </a:p>
          <a:p>
            <a:r>
              <a:rPr lang="ro-RO" sz="1200" dirty="0"/>
              <a:t>- Exploatarea resurselor naturale</a:t>
            </a:r>
          </a:p>
          <a:p>
            <a:r>
              <a:rPr lang="ro-RO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Cultul fertilității și fecundității</a:t>
            </a:r>
          </a:p>
          <a:p>
            <a:r>
              <a:rPr lang="ro-RO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Zeul cerului  (Soarele, bolta înstelată, cerul ploios)</a:t>
            </a:r>
          </a:p>
          <a:p>
            <a:r>
              <a:rPr lang="ro-RO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Dualitate cer (masculin), pământ (feminin)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7487" y="1802290"/>
            <a:ext cx="154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- Cioplirea pietrei</a:t>
            </a:r>
          </a:p>
          <a:p>
            <a:r>
              <a:rPr lang="ro-RO" sz="1200" dirty="0"/>
              <a:t>- Picturi rupestre</a:t>
            </a:r>
          </a:p>
          <a:p>
            <a:r>
              <a:rPr lang="ro-RO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Reprezentări ale unor constelații (Pleiade, Taur)</a:t>
            </a:r>
          </a:p>
          <a:p>
            <a:r>
              <a:rPr lang="ro-RO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Discul solar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9475" y="-26510"/>
            <a:ext cx="124867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b="1" cap="all" dirty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</a:rPr>
              <a:t>Paleolitic</a:t>
            </a:r>
            <a:endParaRPr lang="en-US" b="1" cap="all" dirty="0">
              <a:ln w="0"/>
              <a:solidFill>
                <a:schemeClr val="accent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861108032"/>
              </p:ext>
            </p:extLst>
          </p:nvPr>
        </p:nvGraphicFramePr>
        <p:xfrm>
          <a:off x="-190500" y="654824"/>
          <a:ext cx="1714500" cy="117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87023" y="2709446"/>
            <a:ext cx="1994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dirty="0"/>
              <a:t>- Metalurgia (epoca cuprului)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862718" y="5351053"/>
            <a:ext cx="2650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solidFill>
                  <a:srgbClr val="FF0000"/>
                </a:solidFill>
              </a:rPr>
              <a:t>Cultura </a:t>
            </a:r>
            <a:r>
              <a:rPr lang="en-US" sz="1200" b="1" dirty="0" err="1">
                <a:solidFill>
                  <a:srgbClr val="FF0000"/>
                </a:solidFill>
              </a:rPr>
              <a:t>Vinča</a:t>
            </a:r>
            <a:r>
              <a:rPr lang="ro-RO" sz="1200" b="1" dirty="0">
                <a:solidFill>
                  <a:srgbClr val="FF0000"/>
                </a:solidFill>
              </a:rPr>
              <a:t> </a:t>
            </a:r>
            <a:r>
              <a:rPr lang="ro-RO" sz="1200" dirty="0">
                <a:solidFill>
                  <a:srgbClr val="FF0000"/>
                </a:solidFill>
              </a:rPr>
              <a:t>(Banat și Oltenia)</a:t>
            </a:r>
            <a:endParaRPr lang="ro-RO" sz="12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-286184" y="4554675"/>
            <a:ext cx="4257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>
                <a:solidFill>
                  <a:srgbClr val="FF0000"/>
                </a:solidFill>
              </a:rPr>
              <a:t>Cultura</a:t>
            </a:r>
            <a:r>
              <a:rPr lang="ro-RO" sz="1200" b="1" dirty="0">
                <a:solidFill>
                  <a:srgbClr val="FF0000"/>
                </a:solidFill>
              </a:rPr>
              <a:t> Star</a:t>
            </a:r>
            <a:r>
              <a:rPr lang="en-US" sz="1200" b="1" dirty="0">
                <a:solidFill>
                  <a:srgbClr val="FF0000"/>
                </a:solidFill>
              </a:rPr>
              <a:t>č</a:t>
            </a:r>
            <a:r>
              <a:rPr lang="ro-RO" sz="1200" b="1" dirty="0">
                <a:solidFill>
                  <a:srgbClr val="FF0000"/>
                </a:solidFill>
              </a:rPr>
              <a:t>evo-Criș </a:t>
            </a:r>
            <a:r>
              <a:rPr lang="ro-RO" sz="1200" dirty="0">
                <a:solidFill>
                  <a:srgbClr val="FF0000"/>
                </a:solidFill>
              </a:rPr>
              <a:t>(România fără Dobrogea și NV Transilvaniei)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2337188" y="5397109"/>
            <a:ext cx="2613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Ceramicii Liniare  </a:t>
            </a:r>
            <a:r>
              <a:rPr lang="ro-RO" sz="1200" dirty="0"/>
              <a:t>(N României)</a:t>
            </a:r>
            <a:endParaRPr lang="en-US" sz="1200" b="1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2468031" y="5743820"/>
            <a:ext cx="1898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>
                <a:solidFill>
                  <a:srgbClr val="FF0000"/>
                </a:solidFill>
              </a:rPr>
              <a:t>Cultura</a:t>
            </a:r>
            <a:r>
              <a:rPr lang="ro-RO" sz="1200" b="1" dirty="0">
                <a:solidFill>
                  <a:srgbClr val="FF0000"/>
                </a:solidFill>
              </a:rPr>
              <a:t> Dudești </a:t>
            </a:r>
            <a:r>
              <a:rPr lang="ro-RO" sz="1200" dirty="0">
                <a:solidFill>
                  <a:srgbClr val="FF0000"/>
                </a:solidFill>
              </a:rPr>
              <a:t>(Muntenia)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200000">
            <a:off x="3410442" y="6231133"/>
            <a:ext cx="923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Tisa</a:t>
            </a:r>
            <a:endParaRPr lang="en-US" sz="1200" b="1" dirty="0"/>
          </a:p>
        </p:txBody>
      </p:sp>
      <p:sp>
        <p:nvSpPr>
          <p:cNvPr id="41" name="Rectangle 40"/>
          <p:cNvSpPr/>
          <p:nvPr/>
        </p:nvSpPr>
        <p:spPr>
          <a:xfrm rot="16200000">
            <a:off x="-69443" y="5314247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Schela Cladovei </a:t>
            </a:r>
            <a:r>
              <a:rPr lang="ro-RO" sz="1200" dirty="0"/>
              <a:t>(sudul Banatului)</a:t>
            </a:r>
            <a:endParaRPr lang="en-US" sz="1200" b="1" dirty="0"/>
          </a:p>
        </p:txBody>
      </p:sp>
      <p:sp>
        <p:nvSpPr>
          <p:cNvPr id="42" name="Rectangle 41"/>
          <p:cNvSpPr/>
          <p:nvPr/>
        </p:nvSpPr>
        <p:spPr>
          <a:xfrm rot="16200000">
            <a:off x="235697" y="4875666"/>
            <a:ext cx="3634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dirty="0">
                <a:solidFill>
                  <a:srgbClr val="FF0000"/>
                </a:solidFill>
              </a:rPr>
              <a:t>Cultura </a:t>
            </a:r>
            <a:r>
              <a:rPr lang="en-US" sz="1200" b="1" dirty="0" err="1">
                <a:solidFill>
                  <a:srgbClr val="FF0000"/>
                </a:solidFill>
              </a:rPr>
              <a:t>Cârcea-Gura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Baciului</a:t>
            </a:r>
            <a:r>
              <a:rPr lang="ro-RO" sz="1200" b="1" dirty="0">
                <a:solidFill>
                  <a:srgbClr val="FF0000"/>
                </a:solidFill>
              </a:rPr>
              <a:t> </a:t>
            </a:r>
            <a:r>
              <a:rPr lang="ro-RO" sz="1200" dirty="0">
                <a:solidFill>
                  <a:srgbClr val="FF0000"/>
                </a:solidFill>
              </a:rPr>
              <a:t>(Oltenia și V Transilvaniei)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865980" y="5286868"/>
            <a:ext cx="2812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Ciumești-Pișcolt </a:t>
            </a:r>
            <a:r>
              <a:rPr lang="ro-RO" sz="1200" dirty="0"/>
              <a:t>(NV Transilvaniei)</a:t>
            </a:r>
            <a:endParaRPr lang="en-US" sz="1200" b="1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2960976" y="5525266"/>
            <a:ext cx="2335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Lumea Nouă </a:t>
            </a:r>
            <a:r>
              <a:rPr lang="ro-RO" sz="1200" dirty="0"/>
              <a:t>(Transilvania)</a:t>
            </a:r>
            <a:endParaRPr lang="en-US" sz="1200" b="1" dirty="0"/>
          </a:p>
        </p:txBody>
      </p:sp>
      <p:sp>
        <p:nvSpPr>
          <p:cNvPr id="45" name="Rectangle 44"/>
          <p:cNvSpPr/>
          <p:nvPr/>
        </p:nvSpPr>
        <p:spPr>
          <a:xfrm rot="16200000">
            <a:off x="3406071" y="5665561"/>
            <a:ext cx="2054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>
                <a:solidFill>
                  <a:srgbClr val="FF0000"/>
                </a:solidFill>
              </a:rPr>
              <a:t>Cultura</a:t>
            </a:r>
            <a:r>
              <a:rPr lang="ro-RO" sz="1200" b="1" dirty="0">
                <a:solidFill>
                  <a:srgbClr val="FF0000"/>
                </a:solidFill>
              </a:rPr>
              <a:t> Hamangia </a:t>
            </a:r>
            <a:r>
              <a:rPr lang="ro-RO" sz="1200" dirty="0">
                <a:solidFill>
                  <a:srgbClr val="FF0000"/>
                </a:solidFill>
              </a:rPr>
              <a:t>(Dobrogea)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3332366" y="5314857"/>
            <a:ext cx="2756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Boian </a:t>
            </a:r>
            <a:r>
              <a:rPr lang="ro-RO" sz="1200" dirty="0"/>
              <a:t>(centrul și sudul Muntenie)</a:t>
            </a:r>
            <a:endParaRPr lang="en-US" sz="1200" b="1" dirty="0"/>
          </a:p>
        </p:txBody>
      </p:sp>
      <p:sp>
        <p:nvSpPr>
          <p:cNvPr id="47" name="Rectangle 46"/>
          <p:cNvSpPr/>
          <p:nvPr/>
        </p:nvSpPr>
        <p:spPr>
          <a:xfrm rot="16200000">
            <a:off x="3377000" y="5130890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/>
              <a:t>Cultura </a:t>
            </a:r>
            <a:r>
              <a:rPr lang="en-US" sz="1200" b="1" dirty="0" err="1"/>
              <a:t>Vinča</a:t>
            </a:r>
            <a:r>
              <a:rPr lang="ro-RO" sz="1200" b="1" dirty="0"/>
              <a:t> –Turdaș </a:t>
            </a:r>
            <a:r>
              <a:rPr lang="ro-RO" sz="1200" dirty="0"/>
              <a:t>(Banat și Transilvania)</a:t>
            </a:r>
            <a:endParaRPr lang="ro-RO" sz="1200" b="1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4819485" y="5517206"/>
            <a:ext cx="2372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Cucuteni-Ariușd </a:t>
            </a:r>
            <a:r>
              <a:rPr lang="ro-RO" sz="1200" dirty="0"/>
              <a:t>(Moldova)</a:t>
            </a:r>
            <a:endParaRPr lang="en-US" sz="1200" b="1" dirty="0"/>
          </a:p>
        </p:txBody>
      </p:sp>
      <p:sp>
        <p:nvSpPr>
          <p:cNvPr id="49" name="Rectangle 48"/>
          <p:cNvSpPr/>
          <p:nvPr/>
        </p:nvSpPr>
        <p:spPr>
          <a:xfrm rot="16200000">
            <a:off x="4807795" y="5282663"/>
            <a:ext cx="2853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Gumelnița </a:t>
            </a:r>
            <a:r>
              <a:rPr lang="ro-RO" sz="1200" dirty="0"/>
              <a:t>(Muntenia și Dobrogea)</a:t>
            </a:r>
            <a:endParaRPr lang="en-US" sz="1200" b="1" dirty="0"/>
          </a:p>
        </p:txBody>
      </p:sp>
      <p:sp>
        <p:nvSpPr>
          <p:cNvPr id="50" name="Rectangle 49"/>
          <p:cNvSpPr/>
          <p:nvPr/>
        </p:nvSpPr>
        <p:spPr>
          <a:xfrm rot="16200000">
            <a:off x="5606070" y="5835961"/>
            <a:ext cx="1714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Sălcuță </a:t>
            </a:r>
            <a:r>
              <a:rPr lang="ro-RO" sz="1200" dirty="0"/>
              <a:t>(Oltenia)</a:t>
            </a:r>
            <a:endParaRPr lang="en-US" sz="1200" b="1" dirty="0"/>
          </a:p>
        </p:txBody>
      </p:sp>
      <p:sp>
        <p:nvSpPr>
          <p:cNvPr id="51" name="Rectangle 50"/>
          <p:cNvSpPr/>
          <p:nvPr/>
        </p:nvSpPr>
        <p:spPr>
          <a:xfrm rot="16200000">
            <a:off x="5078246" y="5106046"/>
            <a:ext cx="3226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</a:t>
            </a:r>
            <a:r>
              <a:rPr lang="en-US" sz="1200" b="1" dirty="0" err="1">
                <a:effectLst/>
              </a:rPr>
              <a:t>Tiszapolgár-Româneşti</a:t>
            </a:r>
            <a:r>
              <a:rPr lang="en-US" sz="1200" dirty="0">
                <a:effectLst/>
              </a:rPr>
              <a:t> </a:t>
            </a:r>
            <a:r>
              <a:rPr lang="ro-RO" sz="1200" dirty="0"/>
              <a:t>(Banat și Crișana)</a:t>
            </a:r>
            <a:endParaRPr lang="en-US" sz="1200" b="1" dirty="0"/>
          </a:p>
        </p:txBody>
      </p:sp>
      <p:sp>
        <p:nvSpPr>
          <p:cNvPr id="52" name="Rectangle 51"/>
          <p:cNvSpPr/>
          <p:nvPr/>
        </p:nvSpPr>
        <p:spPr>
          <a:xfrm rot="16200000">
            <a:off x="3670221" y="5246474"/>
            <a:ext cx="289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Stoicani-Aldeni </a:t>
            </a:r>
            <a:r>
              <a:rPr lang="ro-RO" sz="1200" dirty="0"/>
              <a:t>(curbura Capraților)</a:t>
            </a:r>
            <a:endParaRPr lang="en-US" sz="1200" b="1" dirty="0"/>
          </a:p>
        </p:txBody>
      </p:sp>
      <p:sp>
        <p:nvSpPr>
          <p:cNvPr id="53" name="Rectangle 52"/>
          <p:cNvSpPr/>
          <p:nvPr/>
        </p:nvSpPr>
        <p:spPr>
          <a:xfrm rot="16200000">
            <a:off x="4217556" y="5590445"/>
            <a:ext cx="2205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Vădastra </a:t>
            </a:r>
            <a:r>
              <a:rPr lang="ro-RO" sz="1200" dirty="0"/>
              <a:t>(între Olt și Jiu)</a:t>
            </a:r>
            <a:endParaRPr lang="en-US" sz="1200" b="1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6358105" y="5485823"/>
            <a:ext cx="23435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Cernavoda 1 </a:t>
            </a:r>
            <a:r>
              <a:rPr lang="ro-RO" sz="1200" dirty="0"/>
              <a:t>(linia Dunării)</a:t>
            </a:r>
            <a:endParaRPr lang="en-US" sz="1200" b="1" dirty="0"/>
          </a:p>
        </p:txBody>
      </p:sp>
      <p:sp>
        <p:nvSpPr>
          <p:cNvPr id="55" name="Rectangle 54"/>
          <p:cNvSpPr/>
          <p:nvPr/>
        </p:nvSpPr>
        <p:spPr>
          <a:xfrm rot="16200000">
            <a:off x="4803556" y="4531090"/>
            <a:ext cx="4323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/>
              <a:t>Cultura</a:t>
            </a:r>
            <a:r>
              <a:rPr lang="ro-RO" sz="1200" b="1" dirty="0"/>
              <a:t> </a:t>
            </a:r>
            <a:r>
              <a:rPr lang="en-US" sz="1200" b="1" dirty="0" err="1">
                <a:effectLst/>
              </a:rPr>
              <a:t>Bodrogkeresztúr</a:t>
            </a:r>
            <a:r>
              <a:rPr lang="ro-RO" sz="1200" b="1" dirty="0">
                <a:effectLst/>
              </a:rPr>
              <a:t>-</a:t>
            </a:r>
            <a:r>
              <a:rPr lang="en-US" sz="1200" b="1" dirty="0" err="1">
                <a:effectLst/>
              </a:rPr>
              <a:t>Gorneşti</a:t>
            </a:r>
            <a:r>
              <a:rPr lang="ro-RO" sz="1200" dirty="0">
                <a:effectLst/>
              </a:rPr>
              <a:t> </a:t>
            </a:r>
            <a:r>
              <a:rPr lang="ro-RO" sz="1200" dirty="0"/>
              <a:t>(vest de Apuseni)</a:t>
            </a:r>
            <a:endParaRPr lang="en-US" sz="1200" b="1" dirty="0"/>
          </a:p>
        </p:txBody>
      </p:sp>
      <p:sp>
        <p:nvSpPr>
          <p:cNvPr id="56" name="Rectangle 55"/>
          <p:cNvSpPr/>
          <p:nvPr/>
        </p:nvSpPr>
        <p:spPr>
          <a:xfrm rot="16200000">
            <a:off x="5114866" y="4498961"/>
            <a:ext cx="4323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/>
              <a:t>Cultura</a:t>
            </a:r>
            <a:r>
              <a:rPr lang="ro-RO" sz="1200" b="1" dirty="0"/>
              <a:t> Decea Mureșului</a:t>
            </a:r>
            <a:r>
              <a:rPr lang="ro-RO" sz="1200" dirty="0">
                <a:effectLst/>
              </a:rPr>
              <a:t> </a:t>
            </a:r>
            <a:r>
              <a:rPr lang="ro-RO" sz="1200" dirty="0"/>
              <a:t>(Transilvania)</a:t>
            </a:r>
            <a:endParaRPr lang="en-US" sz="1200" b="1" dirty="0"/>
          </a:p>
        </p:txBody>
      </p:sp>
      <p:sp>
        <p:nvSpPr>
          <p:cNvPr id="57" name="Rectangle 56"/>
          <p:cNvSpPr/>
          <p:nvPr/>
        </p:nvSpPr>
        <p:spPr>
          <a:xfrm rot="16200000">
            <a:off x="4495399" y="5639689"/>
            <a:ext cx="2106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Precucuteni </a:t>
            </a:r>
            <a:r>
              <a:rPr lang="ro-RO" sz="1200" dirty="0"/>
              <a:t>(Moldova)</a:t>
            </a:r>
            <a:endParaRPr lang="en-US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62000" y="316468"/>
            <a:ext cx="121565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Mezolitic</a:t>
            </a:r>
            <a:endParaRPr lang="en-US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3916317247"/>
              </p:ext>
            </p:extLst>
          </p:nvPr>
        </p:nvGraphicFramePr>
        <p:xfrm>
          <a:off x="7429500" y="1878490"/>
          <a:ext cx="1714500" cy="117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7620000" y="1192690"/>
            <a:ext cx="13149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b="1" cap="all" dirty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Epoca</a:t>
            </a:r>
            <a:r>
              <a:rPr lang="ro-RO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ro-RO" b="1" cap="all" dirty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bronzului</a:t>
            </a:r>
            <a:endParaRPr lang="en-US" b="1" cap="all" dirty="0">
              <a:ln w="0"/>
              <a:solidFill>
                <a:schemeClr val="accent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7"/>
    </mc:Choice>
    <mc:Fallback xmlns="">
      <p:transition spd="slow" advTm="14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36"/>
            <a:ext cx="9144000" cy="548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27228885"/>
              </p:ext>
            </p:extLst>
          </p:nvPr>
        </p:nvGraphicFramePr>
        <p:xfrm>
          <a:off x="3464517" y="3228459"/>
          <a:ext cx="221496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672246303"/>
              </p:ext>
            </p:extLst>
          </p:nvPr>
        </p:nvGraphicFramePr>
        <p:xfrm>
          <a:off x="990600" y="76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20527257"/>
              </p:ext>
            </p:extLst>
          </p:nvPr>
        </p:nvGraphicFramePr>
        <p:xfrm>
          <a:off x="-76200" y="3741319"/>
          <a:ext cx="3276600" cy="31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Right Arrow 19"/>
          <p:cNvSpPr/>
          <p:nvPr/>
        </p:nvSpPr>
        <p:spPr>
          <a:xfrm rot="17968661">
            <a:off x="2043088" y="3943520"/>
            <a:ext cx="914400" cy="741442"/>
          </a:xfrm>
          <a:prstGeom prst="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613133846"/>
              </p:ext>
            </p:extLst>
          </p:nvPr>
        </p:nvGraphicFramePr>
        <p:xfrm>
          <a:off x="1295400" y="2973113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569068544"/>
              </p:ext>
            </p:extLst>
          </p:nvPr>
        </p:nvGraphicFramePr>
        <p:xfrm>
          <a:off x="3581400" y="3225922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26" name="Right Arrow 25"/>
          <p:cNvSpPr/>
          <p:nvPr/>
        </p:nvSpPr>
        <p:spPr>
          <a:xfrm rot="14938628">
            <a:off x="1910260" y="3779604"/>
            <a:ext cx="495300" cy="370721"/>
          </a:xfrm>
          <a:prstGeom prst="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9346049">
            <a:off x="2611011" y="4128881"/>
            <a:ext cx="1184331" cy="370721"/>
          </a:xfrm>
          <a:prstGeom prst="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4271833">
            <a:off x="1063856" y="2630533"/>
            <a:ext cx="495300" cy="370721"/>
          </a:xfrm>
          <a:prstGeom prst="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447661134"/>
              </p:ext>
            </p:extLst>
          </p:nvPr>
        </p:nvGraphicFramePr>
        <p:xfrm>
          <a:off x="457200" y="1784241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167491337"/>
              </p:ext>
            </p:extLst>
          </p:nvPr>
        </p:nvGraphicFramePr>
        <p:xfrm>
          <a:off x="4572000" y="4527441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3092851025"/>
              </p:ext>
            </p:extLst>
          </p:nvPr>
        </p:nvGraphicFramePr>
        <p:xfrm>
          <a:off x="2989124" y="4486847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5605992"/>
              </p:ext>
            </p:extLst>
          </p:nvPr>
        </p:nvGraphicFramePr>
        <p:xfrm>
          <a:off x="1896045" y="43187"/>
          <a:ext cx="3276600" cy="31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  <p:sp>
        <p:nvSpPr>
          <p:cNvPr id="34" name="Right Arrow 33"/>
          <p:cNvSpPr/>
          <p:nvPr/>
        </p:nvSpPr>
        <p:spPr>
          <a:xfrm rot="20509258">
            <a:off x="5326632" y="4742867"/>
            <a:ext cx="495300" cy="37072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3144788">
            <a:off x="3406513" y="2963682"/>
            <a:ext cx="2822161" cy="37072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576110058"/>
              </p:ext>
            </p:extLst>
          </p:nvPr>
        </p:nvGraphicFramePr>
        <p:xfrm>
          <a:off x="5825187" y="3041769"/>
          <a:ext cx="3276600" cy="31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1" r:lo="rId52" r:qs="rId53" r:cs="rId54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636490823"/>
              </p:ext>
            </p:extLst>
          </p:nvPr>
        </p:nvGraphicFramePr>
        <p:xfrm>
          <a:off x="5486400" y="4118770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6" r:lo="rId57" r:qs="rId58" r:cs="rId59"/>
          </a:graphicData>
        </a:graphic>
      </p:graphicFrame>
      <p:sp>
        <p:nvSpPr>
          <p:cNvPr id="21" name="Right Arrow 20"/>
          <p:cNvSpPr/>
          <p:nvPr/>
        </p:nvSpPr>
        <p:spPr>
          <a:xfrm rot="841632">
            <a:off x="3036396" y="4816169"/>
            <a:ext cx="495300" cy="370721"/>
          </a:xfrm>
          <a:prstGeom prst="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960823307"/>
              </p:ext>
            </p:extLst>
          </p:nvPr>
        </p:nvGraphicFramePr>
        <p:xfrm>
          <a:off x="3505200" y="4724400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1" r:lo="rId62" r:qs="rId63" r:cs="rId64"/>
          </a:graphicData>
        </a:graphic>
      </p:graphicFrame>
      <p:sp>
        <p:nvSpPr>
          <p:cNvPr id="31" name="Right Arrow 30"/>
          <p:cNvSpPr/>
          <p:nvPr/>
        </p:nvSpPr>
        <p:spPr>
          <a:xfrm rot="10009579">
            <a:off x="4226728" y="5064116"/>
            <a:ext cx="495300" cy="37072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677038921"/>
              </p:ext>
            </p:extLst>
          </p:nvPr>
        </p:nvGraphicFramePr>
        <p:xfrm>
          <a:off x="6248400" y="4129794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6" r:lo="rId67" r:qs="rId68" r:cs="rId69"/>
          </a:graphicData>
        </a:graphic>
      </p:graphicFrame>
      <p:sp>
        <p:nvSpPr>
          <p:cNvPr id="39" name="Right Arrow 38"/>
          <p:cNvSpPr/>
          <p:nvPr/>
        </p:nvSpPr>
        <p:spPr>
          <a:xfrm rot="364084">
            <a:off x="5961807" y="4292341"/>
            <a:ext cx="495300" cy="3707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2673871718"/>
              </p:ext>
            </p:extLst>
          </p:nvPr>
        </p:nvGraphicFramePr>
        <p:xfrm>
          <a:off x="5638800" y="1651862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1" r:lo="rId72" r:qs="rId73" r:cs="rId74"/>
          </a:graphicData>
        </a:graphic>
      </p:graphicFrame>
      <p:sp>
        <p:nvSpPr>
          <p:cNvPr id="41" name="Right Arrow 40"/>
          <p:cNvSpPr/>
          <p:nvPr/>
        </p:nvSpPr>
        <p:spPr>
          <a:xfrm rot="15388068">
            <a:off x="5535082" y="3125455"/>
            <a:ext cx="1925673" cy="3707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9634400">
            <a:off x="1808766" y="3437403"/>
            <a:ext cx="4383110" cy="370721"/>
          </a:xfrm>
          <a:prstGeom prst="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21261674">
            <a:off x="4834827" y="2154448"/>
            <a:ext cx="896661" cy="3707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user\Desktop\trips1\romania-august-2015\calatis+tomis\DSC_0976.JPG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94602"/>
            <a:ext cx="1241445" cy="8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06" y="5804888"/>
            <a:ext cx="1071847" cy="70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3310815"/>
            <a:ext cx="804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71" y="4822196"/>
            <a:ext cx="938629" cy="119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82" y="4761670"/>
            <a:ext cx="928679" cy="10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57" y="736149"/>
            <a:ext cx="1183003" cy="118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2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3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6"/>
    </mc:Choice>
    <mc:Fallback xmlns="">
      <p:transition spd="slow" advTm="53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17" grpId="0">
        <p:bldAsOne/>
      </p:bldGraphic>
      <p:bldGraphic spid="19" grpId="0">
        <p:bldAsOne/>
      </p:bldGraphic>
      <p:bldP spid="20" grpId="0" animBg="1"/>
      <p:bldGraphic spid="24" grpId="0">
        <p:bldAsOne/>
      </p:bldGraphic>
      <p:bldGraphic spid="25" grpId="0">
        <p:bldAsOne/>
      </p:bldGraphic>
      <p:bldP spid="26" grpId="0" animBg="1"/>
      <p:bldP spid="27" grpId="0" animBg="1"/>
      <p:bldP spid="28" grpId="0" animBg="1"/>
      <p:bldGraphic spid="29" grpId="0">
        <p:bldAsOne/>
      </p:bldGraphic>
      <p:bldGraphic spid="30" grpId="0">
        <p:bldAsOne/>
      </p:bldGraphic>
      <p:bldGraphic spid="37" grpId="0">
        <p:bldAsOne/>
      </p:bldGraphic>
      <p:bldGraphic spid="32" grpId="0">
        <p:bldAsOne/>
      </p:bldGraphic>
      <p:bldP spid="34" grpId="0" animBg="1"/>
      <p:bldP spid="35" grpId="0" animBg="1"/>
      <p:bldGraphic spid="36" grpId="0">
        <p:bldAsOne/>
      </p:bldGraphic>
      <p:bldGraphic spid="33" grpId="0">
        <p:bldAsOne/>
      </p:bldGraphic>
      <p:bldP spid="21" grpId="0" animBg="1"/>
      <p:bldGraphic spid="22" grpId="0">
        <p:bldAsOne/>
      </p:bldGraphic>
      <p:bldP spid="31" grpId="0" animBg="1"/>
      <p:bldGraphic spid="38" grpId="0">
        <p:bldAsOne/>
      </p:bldGraphic>
      <p:bldP spid="39" grpId="0" animBg="1"/>
      <p:bldGraphic spid="40" grpId="0">
        <p:bldAsOne/>
      </p:bldGraphic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6244" y="0"/>
            <a:ext cx="13149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b="1" cap="all" dirty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Epoca</a:t>
            </a:r>
            <a:r>
              <a:rPr lang="ro-RO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ro-RO" b="1" cap="all" dirty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bronzului</a:t>
            </a:r>
            <a:endParaRPr lang="en-US" b="1" cap="all" dirty="0">
              <a:ln w="0"/>
              <a:solidFill>
                <a:schemeClr val="accent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46335669"/>
              </p:ext>
            </p:extLst>
          </p:nvPr>
        </p:nvGraphicFramePr>
        <p:xfrm>
          <a:off x="1666644" y="5334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29971950"/>
              </p:ext>
            </p:extLst>
          </p:nvPr>
        </p:nvGraphicFramePr>
        <p:xfrm>
          <a:off x="4495800" y="1016000"/>
          <a:ext cx="27432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99932" y="381000"/>
            <a:ext cx="104785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Epoca </a:t>
            </a:r>
          </a:p>
          <a:p>
            <a:r>
              <a:rPr lang="ro-RO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Fierului</a:t>
            </a:r>
            <a:endParaRPr lang="en-US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600" y="1935540"/>
            <a:ext cx="24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- Așezări restrânse</a:t>
            </a:r>
          </a:p>
          <a:p>
            <a:r>
              <a:rPr lang="ro-RO" sz="1200" dirty="0"/>
              <a:t>- Creșterea vitelor</a:t>
            </a:r>
          </a:p>
          <a:p>
            <a:r>
              <a:rPr lang="ro-RO" sz="1200" dirty="0"/>
              <a:t>- </a:t>
            </a:r>
            <a:r>
              <a:rPr lang="ro-RO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 instalează cultele solare, uraniene</a:t>
            </a:r>
          </a:p>
          <a:p>
            <a:r>
              <a:rPr lang="ro-RO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Simboluri solare apar frecvent pe vase ceramice: cercuri concentrice, cercuri cu raze, zvastica</a:t>
            </a:r>
          </a:p>
          <a:p>
            <a:pPr marL="171450" indent="-171450">
              <a:buFontTx/>
              <a:buChar char="-"/>
            </a:pPr>
            <a:r>
              <a:rPr lang="ro-RO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 practică incinerația</a:t>
            </a:r>
          </a:p>
          <a:p>
            <a:pPr marL="171450" indent="-171450">
              <a:buFontTx/>
              <a:buChar char="-"/>
            </a:pPr>
            <a:r>
              <a:rPr lang="ro-RO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Tumuli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-239204" y="4789998"/>
            <a:ext cx="385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Coțofeni-Baden </a:t>
            </a:r>
            <a:r>
              <a:rPr lang="ro-RO" sz="1200" dirty="0"/>
              <a:t>(Oltenia, Transilvania, V Munteniei)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231941" y="5080942"/>
            <a:ext cx="3277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Cernavodă III </a:t>
            </a:r>
            <a:r>
              <a:rPr lang="ro-RO" sz="1200" dirty="0"/>
              <a:t>(Dobrogea, Dunărea de Jos)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624943" y="5273143"/>
            <a:ext cx="2892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Foltești </a:t>
            </a:r>
            <a:r>
              <a:rPr lang="ro-RO" sz="1200" dirty="0"/>
              <a:t>(NE Munteniei, S Moldovei)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123115" y="4570515"/>
            <a:ext cx="4297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Glina-Schneckenberg </a:t>
            </a:r>
            <a:r>
              <a:rPr lang="ro-RO" sz="1200" dirty="0"/>
              <a:t>(Muntenia, Oltenia, SE Transilvaniei)</a:t>
            </a:r>
            <a:endParaRPr lang="en-US" sz="1200" b="1" dirty="0"/>
          </a:p>
        </p:txBody>
      </p:sp>
      <p:grpSp>
        <p:nvGrpSpPr>
          <p:cNvPr id="16" name="Diagram group"/>
          <p:cNvGrpSpPr/>
          <p:nvPr/>
        </p:nvGrpSpPr>
        <p:grpSpPr>
          <a:xfrm>
            <a:off x="228600" y="685800"/>
            <a:ext cx="1714500" cy="1152000"/>
            <a:chOff x="0" y="0"/>
            <a:chExt cx="1714500" cy="1152000"/>
          </a:xfrm>
          <a:solidFill>
            <a:schemeClr val="accent2"/>
          </a:solidFill>
          <a:scene3d>
            <a:camera prst="isometricOffAxis2Left" zoom="95000"/>
            <a:lightRig rig="flat" dir="t"/>
          </a:scene3d>
        </p:grpSpPr>
        <p:sp>
          <p:nvSpPr>
            <p:cNvPr id="17" name="Right Arrow 16"/>
            <p:cNvSpPr/>
            <p:nvPr/>
          </p:nvSpPr>
          <p:spPr>
            <a:xfrm>
              <a:off x="0" y="0"/>
              <a:ext cx="1714500" cy="1152000"/>
            </a:xfrm>
            <a:prstGeom prst="rightArrow">
              <a:avLst/>
            </a:prstGeom>
            <a:grpFill/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8" name="TextBox 17"/>
          <p:cNvSpPr txBox="1"/>
          <p:nvPr/>
        </p:nvSpPr>
        <p:spPr>
          <a:xfrm>
            <a:off x="457200" y="196334"/>
            <a:ext cx="11681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o-RO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ENeolitic</a:t>
            </a:r>
            <a:endParaRPr lang="en-US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1038120" y="5256920"/>
            <a:ext cx="2925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Periam </a:t>
            </a:r>
            <a:r>
              <a:rPr lang="ro-RO" sz="1200" dirty="0"/>
              <a:t>(cursul inferior al Mureșului)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1192885" y="5183086"/>
            <a:ext cx="3072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Monteoru </a:t>
            </a:r>
            <a:r>
              <a:rPr lang="ro-RO" sz="1200" dirty="0"/>
              <a:t>(NE Munteniei, S Moldovei)</a:t>
            </a:r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 rot="16200000">
            <a:off x="2047939" y="5809539"/>
            <a:ext cx="1819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Otomani </a:t>
            </a:r>
            <a:r>
              <a:rPr lang="ro-RO" sz="1200" dirty="0"/>
              <a:t>(Crișana)</a:t>
            </a:r>
            <a:endParaRPr lang="en-US" sz="1200" b="1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1695803" y="5228803"/>
            <a:ext cx="2981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Sighișoara-Wietenberg </a:t>
            </a:r>
            <a:r>
              <a:rPr lang="ro-RO" sz="1200" dirty="0"/>
              <a:t>(Transilvania)</a:t>
            </a:r>
            <a:endParaRPr lang="en-US" sz="1200" b="1" dirty="0"/>
          </a:p>
        </p:txBody>
      </p:sp>
      <p:sp>
        <p:nvSpPr>
          <p:cNvPr id="24" name="Rectangle 23"/>
          <p:cNvSpPr/>
          <p:nvPr/>
        </p:nvSpPr>
        <p:spPr>
          <a:xfrm rot="16200000">
            <a:off x="2465554" y="5818356"/>
            <a:ext cx="1802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Costisa </a:t>
            </a:r>
            <a:r>
              <a:rPr lang="ro-RO" sz="1200" dirty="0"/>
              <a:t>(Moldova)</a:t>
            </a:r>
            <a:endParaRPr lang="en-US" sz="1200" b="1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1999218" y="5151218"/>
            <a:ext cx="3136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Tei </a:t>
            </a:r>
            <a:r>
              <a:rPr lang="ro-RO" sz="1200" dirty="0"/>
              <a:t>(Muntenia, Oltenia, SE Transilvaniei)</a:t>
            </a:r>
            <a:endParaRPr lang="en-US" sz="1200" b="1" dirty="0"/>
          </a:p>
        </p:txBody>
      </p:sp>
      <p:sp>
        <p:nvSpPr>
          <p:cNvPr id="26" name="Rectangle 25"/>
          <p:cNvSpPr/>
          <p:nvPr/>
        </p:nvSpPr>
        <p:spPr>
          <a:xfrm rot="16200000">
            <a:off x="2702350" y="5674150"/>
            <a:ext cx="2090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Pecica </a:t>
            </a:r>
            <a:r>
              <a:rPr lang="ro-RO" sz="1200" dirty="0"/>
              <a:t>(Banat, Crișana)</a:t>
            </a:r>
            <a:endParaRPr lang="en-US" sz="1200" b="1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2000922" y="4771916"/>
            <a:ext cx="3895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Noua-Coslogeni </a:t>
            </a:r>
            <a:r>
              <a:rPr lang="ro-RO" sz="1200" dirty="0"/>
              <a:t>(Transilvania, E Munteniei, Oltenia)</a:t>
            </a:r>
            <a:endParaRPr lang="en-US" sz="1200" b="1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2922216" y="5513016"/>
            <a:ext cx="2412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Verbicioara </a:t>
            </a:r>
            <a:r>
              <a:rPr lang="ro-RO" sz="1200" dirty="0"/>
              <a:t>(Banat, Oltenia)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29200" y="2438400"/>
            <a:ext cx="269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1200" dirty="0"/>
              <a:t>Metalurgia fierului</a:t>
            </a:r>
          </a:p>
          <a:p>
            <a:pPr marL="285750" indent="-285750">
              <a:buFontTx/>
              <a:buChar char="-"/>
            </a:pPr>
            <a:r>
              <a:rPr lang="ro-RO" sz="1200" dirty="0"/>
              <a:t>Elemente din fier rare până în Hallstatt C (800 î.Hr.)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 rot="16200000">
            <a:off x="2592722" y="4754122"/>
            <a:ext cx="393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Grupurile</a:t>
            </a:r>
            <a:r>
              <a:rPr lang="ro-RO" sz="1200" b="1" dirty="0"/>
              <a:t> Lăpuș, Pecica-Bobda, Insula Banului </a:t>
            </a:r>
            <a:r>
              <a:rPr lang="ro-RO" sz="1200" dirty="0"/>
              <a:t>(V României)</a:t>
            </a:r>
            <a:endParaRPr lang="en-US" sz="1200" b="1" dirty="0"/>
          </a:p>
        </p:txBody>
      </p:sp>
      <p:sp>
        <p:nvSpPr>
          <p:cNvPr id="31" name="Rectangle 30"/>
          <p:cNvSpPr/>
          <p:nvPr/>
        </p:nvSpPr>
        <p:spPr>
          <a:xfrm rot="16200000">
            <a:off x="3607311" y="5616314"/>
            <a:ext cx="2206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Nouă </a:t>
            </a:r>
            <a:r>
              <a:rPr lang="ro-RO" sz="1200" dirty="0"/>
              <a:t>(centrul României)</a:t>
            </a:r>
            <a:endParaRPr lang="en-US" sz="1200" b="1" dirty="0"/>
          </a:p>
        </p:txBody>
      </p:sp>
      <p:sp>
        <p:nvSpPr>
          <p:cNvPr id="32" name="Rectangle 31"/>
          <p:cNvSpPr/>
          <p:nvPr/>
        </p:nvSpPr>
        <p:spPr>
          <a:xfrm rot="16200000">
            <a:off x="3050225" y="4906825"/>
            <a:ext cx="3625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Babadag </a:t>
            </a:r>
            <a:r>
              <a:rPr lang="ro-RO" sz="1200" dirty="0"/>
              <a:t>(Dobrogea, NE Munteniei, S Moldovei)</a:t>
            </a:r>
            <a:endParaRPr lang="en-US" sz="1200" b="1" dirty="0"/>
          </a:p>
        </p:txBody>
      </p:sp>
      <p:sp>
        <p:nvSpPr>
          <p:cNvPr id="33" name="Rectangle 32"/>
          <p:cNvSpPr/>
          <p:nvPr/>
        </p:nvSpPr>
        <p:spPr>
          <a:xfrm rot="16200000">
            <a:off x="3037904" y="4742100"/>
            <a:ext cx="3954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Cultura</a:t>
            </a:r>
            <a:r>
              <a:rPr lang="ro-RO" sz="1200" b="1" dirty="0"/>
              <a:t> Basarabi </a:t>
            </a:r>
            <a:r>
              <a:rPr lang="ro-RO" sz="1200" dirty="0"/>
              <a:t>(majoritatea teritoriului actual al României)</a:t>
            </a:r>
            <a:endParaRPr lang="en-US" sz="1200" b="1" dirty="0"/>
          </a:p>
        </p:txBody>
      </p:sp>
      <p:sp>
        <p:nvSpPr>
          <p:cNvPr id="34" name="Rectangle 33"/>
          <p:cNvSpPr/>
          <p:nvPr/>
        </p:nvSpPr>
        <p:spPr>
          <a:xfrm rot="16200000">
            <a:off x="3670655" y="5222456"/>
            <a:ext cx="29940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Complexul cultural </a:t>
            </a:r>
            <a:r>
              <a:rPr lang="ro-RO" sz="1200" b="1" dirty="0"/>
              <a:t>Ferigile</a:t>
            </a:r>
            <a:r>
              <a:rPr lang="ro-RO" sz="1200" dirty="0"/>
              <a:t> (Vrancea, Vâlcea)</a:t>
            </a:r>
            <a:endParaRPr lang="en-US" sz="1200" b="1" dirty="0"/>
          </a:p>
        </p:txBody>
      </p:sp>
      <p:sp>
        <p:nvSpPr>
          <p:cNvPr id="35" name="Rectangle 34"/>
          <p:cNvSpPr/>
          <p:nvPr/>
        </p:nvSpPr>
        <p:spPr>
          <a:xfrm rot="16200000">
            <a:off x="3448279" y="4847673"/>
            <a:ext cx="3743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Influențe grecești. Ilirice, scite a fondului cultural Basarabi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 rot="16200000">
            <a:off x="4181121" y="5428121"/>
            <a:ext cx="2582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Evoluție a populației traco-geto-dacice</a:t>
            </a:r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4214582" y="5262020"/>
            <a:ext cx="2876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1200" dirty="0"/>
              <a:t>Formarea și consolidarea culturii geto-dace</a:t>
            </a:r>
            <a:endParaRPr lang="en-US" sz="1200" b="1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3258405" y="5648405"/>
            <a:ext cx="2142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dirty="0">
                <a:effectLst/>
              </a:rPr>
              <a:t>Cultura </a:t>
            </a:r>
            <a:r>
              <a:rPr lang="en-US" sz="1200" b="1" dirty="0" err="1">
                <a:effectLst/>
              </a:rPr>
              <a:t>Cruceni-Belegiš</a:t>
            </a:r>
            <a:r>
              <a:rPr lang="ro-RO" sz="1200" dirty="0">
                <a:effectLst/>
              </a:rPr>
              <a:t> (Banat)</a:t>
            </a:r>
            <a:endParaRPr lang="en-US" sz="1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8"/>
    </mc:Choice>
    <mc:Fallback xmlns="">
      <p:transition spd="slow" advTm="19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36"/>
            <a:ext cx="9144000" cy="548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96161318"/>
              </p:ext>
            </p:extLst>
          </p:nvPr>
        </p:nvGraphicFramePr>
        <p:xfrm>
          <a:off x="1905000" y="2674519"/>
          <a:ext cx="3276600" cy="31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213241" y="3200400"/>
            <a:ext cx="882759" cy="882759"/>
            <a:chOff x="31641" y="0"/>
            <a:chExt cx="882759" cy="882759"/>
          </a:xfrm>
        </p:grpSpPr>
        <p:sp>
          <p:nvSpPr>
            <p:cNvPr id="14" name="Oval 13"/>
            <p:cNvSpPr/>
            <p:nvPr/>
          </p:nvSpPr>
          <p:spPr>
            <a:xfrm>
              <a:off x="31641" y="0"/>
              <a:ext cx="882759" cy="882759"/>
            </a:xfrm>
            <a:prstGeom prst="ellipse">
              <a:avLst/>
            </a:prstGeom>
            <a:solidFill>
              <a:schemeClr val="accent4">
                <a:lumMod val="75000"/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160918" y="129277"/>
              <a:ext cx="624205" cy="624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200" kern="1200" dirty="0">
                  <a:solidFill>
                    <a:schemeClr val="bg1"/>
                  </a:solidFill>
                </a:rPr>
                <a:t>Cultura </a:t>
              </a:r>
              <a:r>
                <a:rPr lang="ro-RO" sz="1200" b="1" kern="1200" dirty="0">
                  <a:solidFill>
                    <a:schemeClr val="bg1"/>
                  </a:solidFill>
                </a:rPr>
                <a:t>Foltești</a:t>
              </a:r>
            </a:p>
          </p:txBody>
        </p:sp>
      </p:grp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954628168"/>
              </p:ext>
            </p:extLst>
          </p:nvPr>
        </p:nvGraphicFramePr>
        <p:xfrm>
          <a:off x="1524000" y="3071123"/>
          <a:ext cx="914400" cy="88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962400" y="4070241"/>
            <a:ext cx="882759" cy="882759"/>
            <a:chOff x="31641" y="0"/>
            <a:chExt cx="882759" cy="882759"/>
          </a:xfrm>
        </p:grpSpPr>
        <p:sp>
          <p:nvSpPr>
            <p:cNvPr id="24" name="Oval 23"/>
            <p:cNvSpPr/>
            <p:nvPr/>
          </p:nvSpPr>
          <p:spPr>
            <a:xfrm>
              <a:off x="31641" y="0"/>
              <a:ext cx="882759" cy="88275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160918" y="129277"/>
              <a:ext cx="624205" cy="624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200" kern="1200" dirty="0">
                  <a:solidFill>
                    <a:schemeClr val="bg1"/>
                  </a:solidFill>
                </a:rPr>
                <a:t>Cultura </a:t>
              </a:r>
              <a:r>
                <a:rPr lang="ro-RO" sz="1200" b="1" kern="1200" dirty="0">
                  <a:solidFill>
                    <a:schemeClr val="bg1"/>
                  </a:solidFill>
                </a:rPr>
                <a:t>Glina-Schneckenberg</a:t>
              </a:r>
            </a:p>
          </p:txBody>
        </p:sp>
      </p:grpSp>
      <p:sp>
        <p:nvSpPr>
          <p:cNvPr id="26" name="Right Arrow 25"/>
          <p:cNvSpPr/>
          <p:nvPr/>
        </p:nvSpPr>
        <p:spPr>
          <a:xfrm rot="9087384">
            <a:off x="4697193" y="3917075"/>
            <a:ext cx="719051" cy="3707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4793367" y="4419969"/>
            <a:ext cx="1184237" cy="370721"/>
          </a:xfrm>
          <a:prstGeom prst="rightArrow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7018241">
            <a:off x="4340116" y="3768522"/>
            <a:ext cx="379040" cy="3707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213393" y="2053456"/>
            <a:ext cx="957222" cy="957222"/>
            <a:chOff x="1108416" y="135757"/>
            <a:chExt cx="957222" cy="957222"/>
          </a:xfrm>
        </p:grpSpPr>
        <p:sp>
          <p:nvSpPr>
            <p:cNvPr id="39" name="Oval 38"/>
            <p:cNvSpPr/>
            <p:nvPr/>
          </p:nvSpPr>
          <p:spPr>
            <a:xfrm>
              <a:off x="1108416" y="135757"/>
              <a:ext cx="957222" cy="957222"/>
            </a:xfrm>
            <a:prstGeom prst="ellipse">
              <a:avLst/>
            </a:prstGeom>
            <a:solidFill>
              <a:schemeClr val="accent5">
                <a:hueOff val="0"/>
                <a:satOff val="0"/>
                <a:lumOff val="0"/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1248598" y="275939"/>
              <a:ext cx="676858" cy="6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100" kern="1200" dirty="0"/>
                <a:t>Cultura </a:t>
              </a:r>
              <a:r>
                <a:rPr lang="ro-RO" sz="1100" b="1" kern="1200" dirty="0"/>
                <a:t>Otomani</a:t>
              </a:r>
              <a:endParaRPr lang="en-US" sz="1100" b="1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19578" y="2286000"/>
            <a:ext cx="957222" cy="957222"/>
            <a:chOff x="1108416" y="135757"/>
            <a:chExt cx="957222" cy="957222"/>
          </a:xfrm>
        </p:grpSpPr>
        <p:sp>
          <p:nvSpPr>
            <p:cNvPr id="43" name="Oval 42"/>
            <p:cNvSpPr/>
            <p:nvPr/>
          </p:nvSpPr>
          <p:spPr>
            <a:xfrm>
              <a:off x="1108416" y="135757"/>
              <a:ext cx="957222" cy="957222"/>
            </a:xfrm>
            <a:prstGeom prst="ellipse">
              <a:avLst/>
            </a:prstGeom>
            <a:solidFill>
              <a:schemeClr val="accent5">
                <a:hueOff val="0"/>
                <a:satOff val="0"/>
                <a:lumOff val="0"/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1248598" y="275939"/>
              <a:ext cx="676858" cy="6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100" kern="1200" dirty="0"/>
                <a:t>Cultura </a:t>
              </a:r>
              <a:r>
                <a:rPr lang="ro-RO" sz="1100" b="1" kern="1200" dirty="0"/>
                <a:t>Sighișoara-Wietenberg</a:t>
              </a:r>
              <a:endParaRPr lang="en-US" sz="1100" b="1" kern="1200" dirty="0"/>
            </a:p>
          </p:txBody>
        </p:sp>
      </p:grpSp>
      <p:sp>
        <p:nvSpPr>
          <p:cNvPr id="41" name="Right Arrow 40"/>
          <p:cNvSpPr/>
          <p:nvPr/>
        </p:nvSpPr>
        <p:spPr>
          <a:xfrm rot="17326116">
            <a:off x="3466068" y="3171262"/>
            <a:ext cx="992663" cy="37072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5571529">
            <a:off x="2481230" y="3140057"/>
            <a:ext cx="992663" cy="37072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8401040">
            <a:off x="1989149" y="2742916"/>
            <a:ext cx="541318" cy="3707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124200" y="1481178"/>
            <a:ext cx="957222" cy="957222"/>
            <a:chOff x="1108416" y="135757"/>
            <a:chExt cx="957222" cy="957222"/>
          </a:xfrm>
        </p:grpSpPr>
        <p:sp>
          <p:nvSpPr>
            <p:cNvPr id="48" name="Oval 47"/>
            <p:cNvSpPr/>
            <p:nvPr/>
          </p:nvSpPr>
          <p:spPr>
            <a:xfrm>
              <a:off x="1108416" y="135757"/>
              <a:ext cx="957222" cy="957222"/>
            </a:xfrm>
            <a:prstGeom prst="ellipse">
              <a:avLst/>
            </a:prstGeom>
            <a:solidFill>
              <a:schemeClr val="accent5">
                <a:hueOff val="0"/>
                <a:satOff val="0"/>
                <a:lumOff val="0"/>
                <a:alpha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1248598" y="275939"/>
              <a:ext cx="676858" cy="67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100" kern="1200" dirty="0"/>
                <a:t>Cultura </a:t>
              </a:r>
              <a:r>
                <a:rPr lang="ro-RO" sz="1100" b="1" kern="1200" dirty="0"/>
                <a:t>Suciu de Jos</a:t>
              </a:r>
              <a:endParaRPr lang="en-US" sz="1100" b="1" kern="1200" dirty="0"/>
            </a:p>
          </p:txBody>
        </p:sp>
      </p:grpSp>
      <p:sp>
        <p:nvSpPr>
          <p:cNvPr id="50" name="Right Arrow 49"/>
          <p:cNvSpPr/>
          <p:nvPr/>
        </p:nvSpPr>
        <p:spPr>
          <a:xfrm rot="18549537">
            <a:off x="2838648" y="2076660"/>
            <a:ext cx="571105" cy="37072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3883251">
            <a:off x="3736080" y="2151799"/>
            <a:ext cx="467042" cy="37072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800723" y="4213428"/>
            <a:ext cx="864391" cy="864391"/>
            <a:chOff x="2331939" y="1070069"/>
            <a:chExt cx="864391" cy="86439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2331939" y="1070069"/>
              <a:ext cx="864391" cy="86439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5" name="Oval 4"/>
            <p:cNvSpPr/>
            <p:nvPr/>
          </p:nvSpPr>
          <p:spPr>
            <a:xfrm>
              <a:off x="2458526" y="1196656"/>
              <a:ext cx="611217" cy="6112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Cultura </a:t>
              </a:r>
              <a:r>
                <a:rPr lang="ro-RO" sz="1400" b="1" kern="1200" dirty="0"/>
                <a:t>Noua-Coslogeni</a:t>
              </a:r>
              <a:endParaRPr lang="en-US" sz="1400" b="1" kern="1200" dirty="0"/>
            </a:p>
          </p:txBody>
        </p:sp>
      </p:grpSp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val="3022492401"/>
              </p:ext>
            </p:extLst>
          </p:nvPr>
        </p:nvGraphicFramePr>
        <p:xfrm>
          <a:off x="-152400" y="2362200"/>
          <a:ext cx="3276600" cy="31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60" name="Right Arrow 59"/>
          <p:cNvSpPr/>
          <p:nvPr/>
        </p:nvSpPr>
        <p:spPr>
          <a:xfrm rot="2478634">
            <a:off x="2110341" y="3832818"/>
            <a:ext cx="928000" cy="37072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1901715" y="2801817"/>
            <a:ext cx="864391" cy="864391"/>
            <a:chOff x="2331939" y="1070069"/>
            <a:chExt cx="864391" cy="864391"/>
          </a:xfrm>
        </p:grpSpPr>
        <p:sp>
          <p:nvSpPr>
            <p:cNvPr id="62" name="Oval 61"/>
            <p:cNvSpPr/>
            <p:nvPr/>
          </p:nvSpPr>
          <p:spPr>
            <a:xfrm>
              <a:off x="2331939" y="1070069"/>
              <a:ext cx="864391" cy="8643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3" name="Oval 4"/>
            <p:cNvSpPr/>
            <p:nvPr/>
          </p:nvSpPr>
          <p:spPr>
            <a:xfrm>
              <a:off x="2458526" y="1196656"/>
              <a:ext cx="611217" cy="61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Cultura </a:t>
              </a:r>
              <a:r>
                <a:rPr lang="ro-RO" sz="1400" b="1" kern="1200" dirty="0"/>
                <a:t>Pecica</a:t>
              </a:r>
              <a:endParaRPr lang="en-US" sz="1400" b="1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38419" y="4064471"/>
            <a:ext cx="864391" cy="864391"/>
            <a:chOff x="2331939" y="1070069"/>
            <a:chExt cx="864391" cy="864391"/>
          </a:xfrm>
        </p:grpSpPr>
        <p:sp>
          <p:nvSpPr>
            <p:cNvPr id="58" name="Oval 57"/>
            <p:cNvSpPr/>
            <p:nvPr/>
          </p:nvSpPr>
          <p:spPr>
            <a:xfrm>
              <a:off x="2331939" y="1070069"/>
              <a:ext cx="864391" cy="8643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9" name="Oval 4"/>
            <p:cNvSpPr/>
            <p:nvPr/>
          </p:nvSpPr>
          <p:spPr>
            <a:xfrm>
              <a:off x="2458526" y="1196656"/>
              <a:ext cx="611217" cy="611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Cultura </a:t>
              </a:r>
              <a:r>
                <a:rPr lang="ro-RO" sz="1400" b="1" kern="1200" dirty="0"/>
                <a:t>Verbicioara</a:t>
              </a:r>
              <a:endParaRPr lang="en-US" sz="1400" b="1" kern="1200" dirty="0"/>
            </a:p>
          </p:txBody>
        </p:sp>
      </p:grpSp>
      <p:sp>
        <p:nvSpPr>
          <p:cNvPr id="56" name="Right Arrow 55"/>
          <p:cNvSpPr/>
          <p:nvPr/>
        </p:nvSpPr>
        <p:spPr>
          <a:xfrm rot="19948128">
            <a:off x="1899201" y="3306974"/>
            <a:ext cx="311100" cy="37072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517271" y="3444820"/>
            <a:ext cx="864391" cy="864391"/>
            <a:chOff x="2331939" y="1070069"/>
            <a:chExt cx="864391" cy="864391"/>
          </a:xfrm>
          <a:solidFill>
            <a:srgbClr val="A5239F"/>
          </a:solidFill>
        </p:grpSpPr>
        <p:sp>
          <p:nvSpPr>
            <p:cNvPr id="72" name="Oval 71"/>
            <p:cNvSpPr/>
            <p:nvPr/>
          </p:nvSpPr>
          <p:spPr>
            <a:xfrm>
              <a:off x="2331939" y="1070069"/>
              <a:ext cx="864391" cy="86439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3" name="Oval 4"/>
            <p:cNvSpPr/>
            <p:nvPr/>
          </p:nvSpPr>
          <p:spPr>
            <a:xfrm>
              <a:off x="2458526" y="1196656"/>
              <a:ext cx="611217" cy="6112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Cultura </a:t>
              </a:r>
              <a:r>
                <a:rPr lang="en-US" sz="1400" b="1" dirty="0" err="1">
                  <a:effectLst/>
                </a:rPr>
                <a:t>Cruceni-Belegiš</a:t>
              </a:r>
              <a:r>
                <a:rPr lang="ro-RO" sz="1400" dirty="0">
                  <a:effectLst/>
                </a:rPr>
                <a:t> </a:t>
              </a:r>
              <a:endParaRPr lang="en-US" sz="1400" b="1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91000" y="3003441"/>
            <a:ext cx="882759" cy="882759"/>
            <a:chOff x="31641" y="0"/>
            <a:chExt cx="882759" cy="882759"/>
          </a:xfrm>
        </p:grpSpPr>
        <p:sp>
          <p:nvSpPr>
            <p:cNvPr id="35" name="Oval 34"/>
            <p:cNvSpPr/>
            <p:nvPr/>
          </p:nvSpPr>
          <p:spPr>
            <a:xfrm>
              <a:off x="31641" y="0"/>
              <a:ext cx="882759" cy="88275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160918" y="129277"/>
              <a:ext cx="624205" cy="624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200" kern="1200" dirty="0">
                  <a:solidFill>
                    <a:schemeClr val="bg1"/>
                  </a:solidFill>
                </a:rPr>
                <a:t>Cultura </a:t>
              </a:r>
              <a:r>
                <a:rPr lang="ro-RO" sz="1200" b="1" kern="1200" dirty="0">
                  <a:solidFill>
                    <a:schemeClr val="bg1"/>
                  </a:solidFill>
                </a:rPr>
                <a:t>Monteoru</a:t>
              </a:r>
            </a:p>
          </p:txBody>
        </p:sp>
      </p:grpSp>
      <p:pic>
        <p:nvPicPr>
          <p:cNvPr id="2050" name="Picture 2" descr="C:\Users\user\Desktop\Pics1\aliniere-iarcuri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5" y="3732274"/>
            <a:ext cx="1130483" cy="8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1901714" y="3847177"/>
            <a:ext cx="864391" cy="864391"/>
            <a:chOff x="2331939" y="1070069"/>
            <a:chExt cx="864391" cy="864391"/>
          </a:xfrm>
          <a:solidFill>
            <a:srgbClr val="C89800"/>
          </a:solidFill>
        </p:grpSpPr>
        <p:sp>
          <p:nvSpPr>
            <p:cNvPr id="69" name="Oval 68"/>
            <p:cNvSpPr/>
            <p:nvPr/>
          </p:nvSpPr>
          <p:spPr>
            <a:xfrm>
              <a:off x="2331939" y="1070069"/>
              <a:ext cx="864391" cy="86439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0" name="Oval 4"/>
            <p:cNvSpPr/>
            <p:nvPr/>
          </p:nvSpPr>
          <p:spPr>
            <a:xfrm>
              <a:off x="2458526" y="1196656"/>
              <a:ext cx="611217" cy="6112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Cultura </a:t>
              </a:r>
              <a:r>
                <a:rPr lang="ro-RO" sz="1400" b="1" kern="1200" dirty="0"/>
                <a:t>Basarabi</a:t>
              </a:r>
              <a:endParaRPr lang="en-US" sz="1400" b="1" kern="1200" dirty="0"/>
            </a:p>
          </p:txBody>
        </p:sp>
      </p:grpSp>
      <p:graphicFrame>
        <p:nvGraphicFramePr>
          <p:cNvPr id="75" name="Diagram 74"/>
          <p:cNvGraphicFramePr/>
          <p:nvPr>
            <p:extLst>
              <p:ext uri="{D42A27DB-BD31-4B8C-83A1-F6EECF244321}">
                <p14:modId xmlns:p14="http://schemas.microsoft.com/office/powerpoint/2010/main" val="1809219725"/>
              </p:ext>
            </p:extLst>
          </p:nvPr>
        </p:nvGraphicFramePr>
        <p:xfrm>
          <a:off x="5205492" y="2764611"/>
          <a:ext cx="3276600" cy="31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15536065"/>
              </p:ext>
            </p:extLst>
          </p:nvPr>
        </p:nvGraphicFramePr>
        <p:xfrm>
          <a:off x="2353575" y="2193638"/>
          <a:ext cx="3276600" cy="311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05" y="2298218"/>
            <a:ext cx="1718912" cy="11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5873715" y="4520804"/>
            <a:ext cx="864391" cy="864391"/>
            <a:chOff x="2331939" y="1070069"/>
            <a:chExt cx="864391" cy="864391"/>
          </a:xfrm>
          <a:solidFill>
            <a:srgbClr val="FFC000"/>
          </a:solidFill>
        </p:grpSpPr>
        <p:sp>
          <p:nvSpPr>
            <p:cNvPr id="66" name="Oval 65"/>
            <p:cNvSpPr/>
            <p:nvPr/>
          </p:nvSpPr>
          <p:spPr>
            <a:xfrm>
              <a:off x="2331939" y="1070069"/>
              <a:ext cx="864391" cy="86439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7" name="Oval 4"/>
            <p:cNvSpPr/>
            <p:nvPr/>
          </p:nvSpPr>
          <p:spPr>
            <a:xfrm>
              <a:off x="2458526" y="1196656"/>
              <a:ext cx="611217" cy="6112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Cultura </a:t>
              </a:r>
              <a:r>
                <a:rPr lang="ro-RO" sz="1400" b="1" kern="1200" dirty="0"/>
                <a:t>Babadag</a:t>
              </a:r>
              <a:endParaRPr lang="en-US" sz="1400" b="1" kern="1200" dirty="0"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2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0"/>
    </mc:Choice>
    <mc:Fallback xmlns="">
      <p:transition spd="slow" advTm="39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8" grpId="0">
        <p:bldAsOne/>
      </p:bldGraphic>
      <p:bldGraphic spid="22" grpId="0">
        <p:bldAsOne/>
      </p:bldGraphic>
      <p:bldP spid="26" grpId="0" animBg="1"/>
      <p:bldP spid="27" grpId="0" animBg="1"/>
      <p:bldP spid="37" grpId="0" animBg="1"/>
      <p:bldP spid="41" grpId="0" animBg="1"/>
      <p:bldP spid="45" grpId="0" animBg="1"/>
      <p:bldP spid="46" grpId="0" animBg="1"/>
      <p:bldP spid="50" grpId="0" animBg="1"/>
      <p:bldP spid="51" grpId="0" animBg="1"/>
      <p:bldGraphic spid="64" grpId="0">
        <p:bldAsOne/>
      </p:bldGraphic>
      <p:bldP spid="60" grpId="0" animBg="1"/>
      <p:bldP spid="56" grpId="0" animBg="1"/>
      <p:bldGraphic spid="75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Monumente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o-R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Sanctuarul de la Parța</a:t>
            </a:r>
          </a:p>
          <a:p>
            <a:pPr lvl="1"/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Eneolitic</a:t>
            </a:r>
          </a:p>
          <a:p>
            <a:pPr lvl="1"/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Echinocții</a:t>
            </a:r>
          </a:p>
          <a:p>
            <a:r>
              <a:rPr lang="ro-R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Iarcuri-Cornești</a:t>
            </a:r>
          </a:p>
          <a:p>
            <a:pPr lvl="1"/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Epoca bronzului</a:t>
            </a:r>
          </a:p>
          <a:p>
            <a:pPr lvl="1"/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Solstiții</a:t>
            </a:r>
          </a:p>
          <a:p>
            <a:r>
              <a:rPr lang="ro-R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Necropole</a:t>
            </a:r>
          </a:p>
          <a:p>
            <a:pPr lvl="1"/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Neolitic</a:t>
            </a:r>
          </a:p>
          <a:p>
            <a:pPr lvl="1"/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Răsăritul Soarelui</a:t>
            </a:r>
          </a:p>
          <a:p>
            <a:r>
              <a:rPr lang="ro-R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Sarmizegetusa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Regia</a:t>
            </a:r>
          </a:p>
          <a:p>
            <a:pPr lvl="1"/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Epoca fierului</a:t>
            </a:r>
          </a:p>
          <a:p>
            <a:pPr lvl="1"/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Solstiții, nordul</a:t>
            </a:r>
          </a:p>
          <a:p>
            <a:r>
              <a:rPr lang="ro-R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Tropaeum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Traiani</a:t>
            </a:r>
          </a:p>
          <a:p>
            <a:pPr lvl="1"/>
            <a:r>
              <a:rPr lang="ro-RO" sz="1800" dirty="0">
                <a:latin typeface="Calibri" panose="020F0502020204030204" pitchFamily="34" charset="0"/>
                <a:cs typeface="Calibri" panose="020F0502020204030204" pitchFamily="34" charset="0"/>
              </a:rPr>
              <a:t>Nașterea  împăratului Traian</a:t>
            </a:r>
          </a:p>
          <a:p>
            <a:r>
              <a:rPr lang="ro-RO" sz="2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Bazilici paleocreștine</a:t>
            </a:r>
          </a:p>
          <a:p>
            <a:pPr lvl="1"/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Răsăritul Soarelui</a:t>
            </a:r>
          </a:p>
          <a:p>
            <a:pPr marL="457200" lvl="1" indent="0">
              <a:buNone/>
            </a:pPr>
            <a:endParaRPr lang="ro-R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42790"/>
            <a:ext cx="35814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Pics1\iarcur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25" y="331808"/>
            <a:ext cx="2317750" cy="17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it-arheologic-neidentificat-1-0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88" y="1739042"/>
            <a:ext cx="1557020" cy="237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:\istoria-astro2\imagini\full size\full size\AB\DSC_0185fi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31" y="2510456"/>
            <a:ext cx="2950210" cy="195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user\Desktop\primii-astronomi\adamclisi-triunghi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6" y="4118387"/>
            <a:ext cx="2438400" cy="186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86489"/>
            <a:ext cx="2281622" cy="2225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45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Semne și simboluri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56" y="1723803"/>
            <a:ext cx="7772400" cy="3649133"/>
          </a:xfrm>
        </p:spPr>
        <p:txBody>
          <a:bodyPr>
            <a:normAutofit fontScale="85000" lnSpcReduction="20000"/>
          </a:bodyPr>
          <a:lstStyle/>
          <a:p>
            <a:r>
              <a:rPr lang="ro-RO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Tăblițele de la Tărtăria</a:t>
            </a:r>
          </a:p>
          <a:p>
            <a:pPr lvl="1"/>
            <a:r>
              <a:rPr lang="ro-RO" sz="1700" dirty="0">
                <a:latin typeface="Calibri" panose="020F0502020204030204" pitchFamily="34" charset="0"/>
                <a:cs typeface="Calibri" panose="020F0502020204030204" pitchFamily="34" charset="0"/>
              </a:rPr>
              <a:t>Neolitic</a:t>
            </a:r>
          </a:p>
          <a:p>
            <a:r>
              <a:rPr lang="ro-RO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Picturi rupestre</a:t>
            </a:r>
          </a:p>
          <a:p>
            <a:pPr lvl="1"/>
            <a:r>
              <a:rPr lang="ro-RO" sz="1700" dirty="0">
                <a:latin typeface="Calibri" panose="020F0502020204030204" pitchFamily="34" charset="0"/>
                <a:cs typeface="Calibri" panose="020F0502020204030204" pitchFamily="34" charset="0"/>
              </a:rPr>
              <a:t>Paleolitic – evul mediu</a:t>
            </a:r>
          </a:p>
          <a:p>
            <a:pPr lvl="1"/>
            <a:r>
              <a:rPr lang="ro-RO" sz="1700" dirty="0">
                <a:latin typeface="Calibri" panose="020F0502020204030204" pitchFamily="34" charset="0"/>
                <a:cs typeface="Calibri" panose="020F0502020204030204" pitchFamily="34" charset="0"/>
              </a:rPr>
              <a:t>Peștera Chindiei 2</a:t>
            </a:r>
          </a:p>
          <a:p>
            <a:r>
              <a:rPr lang="ro-RO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Inscripții rupestre</a:t>
            </a:r>
          </a:p>
          <a:p>
            <a:pPr lvl="1"/>
            <a:r>
              <a:rPr lang="ro-RO" sz="1700" dirty="0">
                <a:latin typeface="Calibri" panose="020F0502020204030204" pitchFamily="34" charset="0"/>
                <a:cs typeface="Calibri" panose="020F0502020204030204" pitchFamily="34" charset="0"/>
              </a:rPr>
              <a:t>Paleolitic – evul mediu</a:t>
            </a:r>
          </a:p>
          <a:p>
            <a:pPr lvl="1"/>
            <a:r>
              <a:rPr lang="ro-RO" sz="1700" dirty="0">
                <a:latin typeface="Calibri" panose="020F0502020204030204" pitchFamily="34" charset="0"/>
                <a:cs typeface="Calibri" panose="020F0502020204030204" pitchFamily="34" charset="0"/>
              </a:rPr>
              <a:t>Muntele Teasc, Gura Haitii</a:t>
            </a:r>
          </a:p>
          <a:p>
            <a:r>
              <a:rPr lang="ro-RO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Ornamentistică tradițională</a:t>
            </a:r>
          </a:p>
          <a:p>
            <a:pPr lvl="1"/>
            <a:r>
              <a:rPr lang="ro-RO" sz="1700" dirty="0">
                <a:latin typeface="Calibri" panose="020F0502020204030204" pitchFamily="34" charset="0"/>
                <a:cs typeface="Calibri" panose="020F0502020204030204" pitchFamily="34" charset="0"/>
              </a:rPr>
              <a:t>Epoca modernă</a:t>
            </a:r>
          </a:p>
          <a:p>
            <a:pPr lvl="1"/>
            <a:r>
              <a:rPr lang="ro-RO" sz="1700" dirty="0">
                <a:latin typeface="Calibri" panose="020F0502020204030204" pitchFamily="34" charset="0"/>
                <a:cs typeface="Calibri" panose="020F0502020204030204" pitchFamily="34" charset="0"/>
              </a:rPr>
              <a:t>Maramureș, Moldova, Banat, 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F:\DCIM\103D5100\DSC_1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93" y="3381154"/>
            <a:ext cx="2162175" cy="143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esktop\Pics1\teasc-carul-mar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63" y="4938174"/>
            <a:ext cx="2324735" cy="9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Desktop\primii-astronomi\tartaria-rotund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01" y="1143000"/>
            <a:ext cx="2717165" cy="219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ablitele de la Tartar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61" y="1073888"/>
            <a:ext cx="1789430" cy="197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Desktop\trips1\unsorted\romania-august-2015\clisura\DSC_069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56" y="2747054"/>
            <a:ext cx="2134235" cy="141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trips1\megaliti-ro\DSC_077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58" y="4096164"/>
            <a:ext cx="2668905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F:\Granicesti\AF2DC991.jpg"/>
          <p:cNvPicPr/>
          <p:nvPr/>
        </p:nvPicPr>
        <p:blipFill>
          <a:blip r:embed="rId8" cstate="print"/>
          <a:srcRect l="9629" t="3915" r="11466"/>
          <a:stretch>
            <a:fillRect/>
          </a:stretch>
        </p:blipFill>
        <p:spPr bwMode="auto">
          <a:xfrm>
            <a:off x="152400" y="5413228"/>
            <a:ext cx="1398027" cy="114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Owner\Desktop\IMG_350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0427" y="5459677"/>
            <a:ext cx="1219200" cy="100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simboluri astro banat\dragsina\DSC_086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22" y="5413228"/>
            <a:ext cx="1830930" cy="12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Hartă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Pute</a:t>
            </a:r>
            <a:r>
              <a:rPr lang="ro-RO" dirty="0"/>
              <a:t>ți găsi o hartă cu toate siturile din România aici: </a:t>
            </a:r>
            <a:r>
              <a:rPr lang="ro-RO" dirty="0">
                <a:hlinkClick r:id="rId2"/>
              </a:rPr>
              <a:t>http://</a:t>
            </a:r>
            <a:r>
              <a:rPr lang="en-US" dirty="0">
                <a:hlinkClick r:id="rId2"/>
              </a:rPr>
              <a:t>goo.gl/</a:t>
            </a:r>
            <a:r>
              <a:rPr lang="en-US" dirty="0" err="1">
                <a:hlinkClick r:id="rId2"/>
              </a:rPr>
              <a:t>nuGrAX</a:t>
            </a:r>
            <a:r>
              <a:rPr lang="ro-RO" dirty="0"/>
              <a:t> </a:t>
            </a:r>
          </a:p>
          <a:p>
            <a:pPr marL="0" indent="0">
              <a:buNone/>
            </a:pPr>
            <a:r>
              <a:rPr lang="ro-RO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46BE-3D84-4577-9CE6-3852D91721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17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6.6|6.6|1.2|9.7|2.4|6.8|4.9|2.7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2|4.1|5.5|3.2|2.6|2.8|4.3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">
  <a:themeElements>
    <a:clrScheme name="Celest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944</Words>
  <Application>Microsoft Office PowerPoint</Application>
  <PresentationFormat>Expunere pe ecran (4:3)</PresentationFormat>
  <Paragraphs>206</Paragraphs>
  <Slides>8</Slides>
  <Notes>0</Notes>
  <HiddenSlides>0</HiddenSlides>
  <MMClips>4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</vt:lpstr>
      <vt:lpstr>Astronomia în cultură</vt:lpstr>
      <vt:lpstr>Prezentare PowerPoint</vt:lpstr>
      <vt:lpstr>Prezentare PowerPoint</vt:lpstr>
      <vt:lpstr>Prezentare PowerPoint</vt:lpstr>
      <vt:lpstr>Prezentare PowerPoint</vt:lpstr>
      <vt:lpstr>Monumente</vt:lpstr>
      <vt:lpstr>Semne și simboluri</vt:lpstr>
      <vt:lpstr>Hartă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Astronomia vizualului între necesitate și curiozitate</dc:title>
  <dc:creator>Marc Frincu</dc:creator>
  <cp:lastModifiedBy>Marc Frincu</cp:lastModifiedBy>
  <cp:revision>179</cp:revision>
  <dcterms:created xsi:type="dcterms:W3CDTF">2016-10-21T18:07:47Z</dcterms:created>
  <dcterms:modified xsi:type="dcterms:W3CDTF">2019-10-03T16:15:17Z</dcterms:modified>
</cp:coreProperties>
</file>